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41"/>
  </p:notesMasterIdLst>
  <p:handoutMasterIdLst>
    <p:handoutMasterId r:id="rId42"/>
  </p:handoutMasterIdLst>
  <p:sldIdLst>
    <p:sldId id="341" r:id="rId2"/>
    <p:sldId id="587" r:id="rId3"/>
    <p:sldId id="588" r:id="rId4"/>
    <p:sldId id="589" r:id="rId5"/>
    <p:sldId id="590" r:id="rId6"/>
    <p:sldId id="298" r:id="rId7"/>
    <p:sldId id="299" r:id="rId8"/>
    <p:sldId id="300" r:id="rId9"/>
    <p:sldId id="302" r:id="rId10"/>
    <p:sldId id="303" r:id="rId11"/>
    <p:sldId id="306" r:id="rId12"/>
    <p:sldId id="307" r:id="rId13"/>
    <p:sldId id="321" r:id="rId14"/>
    <p:sldId id="309" r:id="rId15"/>
    <p:sldId id="322" r:id="rId16"/>
    <p:sldId id="312" r:id="rId17"/>
    <p:sldId id="313" r:id="rId18"/>
    <p:sldId id="314" r:id="rId19"/>
    <p:sldId id="315" r:id="rId20"/>
    <p:sldId id="323" r:id="rId21"/>
    <p:sldId id="324" r:id="rId22"/>
    <p:sldId id="325" r:id="rId23"/>
    <p:sldId id="594" r:id="rId24"/>
    <p:sldId id="326" r:id="rId25"/>
    <p:sldId id="327" r:id="rId26"/>
    <p:sldId id="331" r:id="rId27"/>
    <p:sldId id="592" r:id="rId28"/>
    <p:sldId id="328" r:id="rId29"/>
    <p:sldId id="329" r:id="rId30"/>
    <p:sldId id="330" r:id="rId31"/>
    <p:sldId id="332" r:id="rId32"/>
    <p:sldId id="593" r:id="rId33"/>
    <p:sldId id="333" r:id="rId34"/>
    <p:sldId id="334" r:id="rId35"/>
    <p:sldId id="591" r:id="rId36"/>
    <p:sldId id="335" r:id="rId37"/>
    <p:sldId id="336" r:id="rId38"/>
    <p:sldId id="337" r:id="rId39"/>
    <p:sldId id="270" r:id="rId4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82258" autoAdjust="0"/>
  </p:normalViewPr>
  <p:slideViewPr>
    <p:cSldViewPr>
      <p:cViewPr varScale="1">
        <p:scale>
          <a:sx n="87" d="100"/>
          <a:sy n="87" d="100"/>
        </p:scale>
        <p:origin x="139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3.xml"/><Relationship Id="rId3" Type="http://schemas.openxmlformats.org/officeDocument/2006/relationships/slide" Target="slides/slide5.xml"/><Relationship Id="rId7" Type="http://schemas.openxmlformats.org/officeDocument/2006/relationships/slide" Target="slides/slide10.xml"/><Relationship Id="rId2" Type="http://schemas.openxmlformats.org/officeDocument/2006/relationships/slide" Target="slides/slide4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11" Type="http://schemas.openxmlformats.org/officeDocument/2006/relationships/slide" Target="slides/slide39.xml"/><Relationship Id="rId5" Type="http://schemas.openxmlformats.org/officeDocument/2006/relationships/slide" Target="slides/slide7.xml"/><Relationship Id="rId10" Type="http://schemas.openxmlformats.org/officeDocument/2006/relationships/slide" Target="slides/slide18.xml"/><Relationship Id="rId4" Type="http://schemas.openxmlformats.org/officeDocument/2006/relationships/slide" Target="slides/slide6.xml"/><Relationship Id="rId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585831-502D-374B-A192-B7BABC6D4047}" type="doc">
      <dgm:prSet loTypeId="urn:microsoft.com/office/officeart/2005/8/layout/target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83D836-F9C2-FD40-994A-FBDB3E6A01B7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1965; Gordon Moore – co-founder of Intel</a:t>
          </a:r>
        </a:p>
      </dgm:t>
    </dgm:pt>
    <dgm:pt modelId="{BEC757D0-ECF8-C74C-9713-97041B080D64}" type="parTrans" cxnId="{2C9A8C07-B658-9D4D-BE2E-E9C07797103D}">
      <dgm:prSet/>
      <dgm:spPr/>
      <dgm:t>
        <a:bodyPr/>
        <a:lstStyle/>
        <a:p>
          <a:endParaRPr lang="en-US"/>
        </a:p>
      </dgm:t>
    </dgm:pt>
    <dgm:pt modelId="{8036F8FD-772A-904A-A70C-A16E59E6D5BD}" type="sibTrans" cxnId="{2C9A8C07-B658-9D4D-BE2E-E9C07797103D}">
      <dgm:prSet/>
      <dgm:spPr/>
      <dgm:t>
        <a:bodyPr/>
        <a:lstStyle/>
        <a:p>
          <a:endParaRPr lang="en-US"/>
        </a:p>
      </dgm:t>
    </dgm:pt>
    <dgm:pt modelId="{F661BF27-3B17-DD40-95C5-81C23D7C8061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Observed number of transistors that could be put on a single chip was doubling every year</a:t>
          </a:r>
        </a:p>
      </dgm:t>
    </dgm:pt>
    <dgm:pt modelId="{CE9AFAC9-BEB6-734D-8EE3-122E2573F04B}" type="parTrans" cxnId="{C878F039-0BE5-7B4C-A238-12542864A3CD}">
      <dgm:prSet/>
      <dgm:spPr/>
      <dgm:t>
        <a:bodyPr/>
        <a:lstStyle/>
        <a:p>
          <a:endParaRPr lang="en-US"/>
        </a:p>
      </dgm:t>
    </dgm:pt>
    <dgm:pt modelId="{0AA3D669-0874-F54C-9B68-AB116181B3C4}" type="sibTrans" cxnId="{C878F039-0BE5-7B4C-A238-12542864A3CD}">
      <dgm:prSet/>
      <dgm:spPr/>
      <dgm:t>
        <a:bodyPr/>
        <a:lstStyle/>
        <a:p>
          <a:endParaRPr lang="en-US"/>
        </a:p>
      </dgm:t>
    </dgm:pt>
    <dgm:pt modelId="{BAD1B133-3FB4-464C-A351-6F91810CD99E}">
      <dgm:prSet custT="1"/>
      <dgm:spPr/>
      <dgm:t>
        <a:bodyPr/>
        <a:lstStyle/>
        <a:p>
          <a:pPr rtl="0"/>
          <a:r>
            <a:rPr lang="en-US" sz="1100" b="1" dirty="0">
              <a:effectLst/>
            </a:rPr>
            <a:t>The pace slowed to a doubling every 18 months in the 1970’s but has sustained that rate ever since</a:t>
          </a:r>
        </a:p>
      </dgm:t>
    </dgm:pt>
    <dgm:pt modelId="{736A4E65-B531-E547-B202-8F8898FAB6E9}" type="parTrans" cxnId="{4847154F-8122-E545-BFE9-FE0D2254CA64}">
      <dgm:prSet/>
      <dgm:spPr/>
      <dgm:t>
        <a:bodyPr/>
        <a:lstStyle/>
        <a:p>
          <a:endParaRPr lang="en-US"/>
        </a:p>
      </dgm:t>
    </dgm:pt>
    <dgm:pt modelId="{86F678DF-B5F7-8C4B-8A6C-FD1FE14096F1}" type="sibTrans" cxnId="{4847154F-8122-E545-BFE9-FE0D2254CA64}">
      <dgm:prSet/>
      <dgm:spPr/>
      <dgm:t>
        <a:bodyPr/>
        <a:lstStyle/>
        <a:p>
          <a:endParaRPr lang="en-US"/>
        </a:p>
      </dgm:t>
    </dgm:pt>
    <dgm:pt modelId="{7F79720F-E377-5344-9A85-AFB0F93B85CF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Consequences of Moore’s law: </a:t>
          </a:r>
        </a:p>
      </dgm:t>
    </dgm:pt>
    <dgm:pt modelId="{933050AB-57FE-6E4F-A535-D08658AB3A89}" type="parTrans" cxnId="{713E7D03-B055-FB42-8E27-EC1D78EA836A}">
      <dgm:prSet/>
      <dgm:spPr/>
      <dgm:t>
        <a:bodyPr/>
        <a:lstStyle/>
        <a:p>
          <a:endParaRPr lang="en-US"/>
        </a:p>
      </dgm:t>
    </dgm:pt>
    <dgm:pt modelId="{2A2AA238-1DFB-F64F-94B6-D6F5F0EE73CB}" type="sibTrans" cxnId="{713E7D03-B055-FB42-8E27-EC1D78EA836A}">
      <dgm:prSet/>
      <dgm:spPr/>
      <dgm:t>
        <a:bodyPr/>
        <a:lstStyle/>
        <a:p>
          <a:endParaRPr lang="en-US"/>
        </a:p>
      </dgm:t>
    </dgm:pt>
    <dgm:pt modelId="{5BBA2911-4874-C74E-85E2-4C5F8F6462D9}">
      <dgm:prSet custT="1"/>
      <dgm:spPr/>
      <dgm:t>
        <a:bodyPr/>
        <a:lstStyle/>
        <a:p>
          <a:pPr rtl="0"/>
          <a:r>
            <a:rPr lang="en-US" sz="1200" b="1" dirty="0">
              <a:effectLst/>
            </a:rPr>
            <a:t>The cost of computer logic and memory circuitry has fallen at a dramatic rate</a:t>
          </a:r>
        </a:p>
      </dgm:t>
    </dgm:pt>
    <dgm:pt modelId="{72E3CE4C-AB68-E447-8363-547C71E9E9EE}" type="parTrans" cxnId="{A50FDAFF-E888-4141-ABE8-EB107623D90C}">
      <dgm:prSet/>
      <dgm:spPr/>
      <dgm:t>
        <a:bodyPr/>
        <a:lstStyle/>
        <a:p>
          <a:endParaRPr lang="en-US"/>
        </a:p>
      </dgm:t>
    </dgm:pt>
    <dgm:pt modelId="{7F69016B-A921-584C-81B5-0FCF19B650FC}" type="sibTrans" cxnId="{A50FDAFF-E888-4141-ABE8-EB107623D90C}">
      <dgm:prSet/>
      <dgm:spPr/>
      <dgm:t>
        <a:bodyPr/>
        <a:lstStyle/>
        <a:p>
          <a:endParaRPr lang="en-US"/>
        </a:p>
      </dgm:t>
    </dgm:pt>
    <dgm:pt modelId="{6E822890-7F5D-BA48-A9ED-10EE404E778C}">
      <dgm:prSet custT="1"/>
      <dgm:spPr/>
      <dgm:t>
        <a:bodyPr/>
        <a:lstStyle/>
        <a:p>
          <a:pPr rtl="0"/>
          <a:r>
            <a:rPr lang="en-US" sz="1200" b="1" dirty="0">
              <a:effectLst/>
            </a:rPr>
            <a:t>The electrical path length is shortened, increasing operating speed</a:t>
          </a:r>
        </a:p>
      </dgm:t>
    </dgm:pt>
    <dgm:pt modelId="{11F5D556-1EBA-3446-B76E-D7F2228000ED}" type="parTrans" cxnId="{D2A0ABD5-695B-B044-8F63-7563A3F7D76C}">
      <dgm:prSet/>
      <dgm:spPr/>
      <dgm:t>
        <a:bodyPr/>
        <a:lstStyle/>
        <a:p>
          <a:endParaRPr lang="en-US"/>
        </a:p>
      </dgm:t>
    </dgm:pt>
    <dgm:pt modelId="{6109DA0B-B19C-B241-A668-5D4631C27D39}" type="sibTrans" cxnId="{D2A0ABD5-695B-B044-8F63-7563A3F7D76C}">
      <dgm:prSet/>
      <dgm:spPr/>
      <dgm:t>
        <a:bodyPr/>
        <a:lstStyle/>
        <a:p>
          <a:endParaRPr lang="en-US"/>
        </a:p>
      </dgm:t>
    </dgm:pt>
    <dgm:pt modelId="{52E6D3D1-ABE1-3940-A3F1-FD380C960DD1}">
      <dgm:prSet custT="1"/>
      <dgm:spPr/>
      <dgm:t>
        <a:bodyPr/>
        <a:lstStyle/>
        <a:p>
          <a:pPr rtl="0"/>
          <a:r>
            <a:rPr lang="en-US" sz="1100" b="1" dirty="0">
              <a:effectLst/>
            </a:rPr>
            <a:t>Computer becomes smaller and is more convenient to use in a variety of environments</a:t>
          </a:r>
        </a:p>
      </dgm:t>
    </dgm:pt>
    <dgm:pt modelId="{B50FECC3-7EE9-3F44-B903-D1E4F55A26F2}" type="parTrans" cxnId="{79BBBC5F-A9F5-6C4B-A81B-56A2BD7B9031}">
      <dgm:prSet/>
      <dgm:spPr/>
      <dgm:t>
        <a:bodyPr/>
        <a:lstStyle/>
        <a:p>
          <a:endParaRPr lang="en-US"/>
        </a:p>
      </dgm:t>
    </dgm:pt>
    <dgm:pt modelId="{02C9860E-AA50-844C-A097-78F218E24063}" type="sibTrans" cxnId="{79BBBC5F-A9F5-6C4B-A81B-56A2BD7B9031}">
      <dgm:prSet/>
      <dgm:spPr/>
      <dgm:t>
        <a:bodyPr/>
        <a:lstStyle/>
        <a:p>
          <a:endParaRPr lang="en-US"/>
        </a:p>
      </dgm:t>
    </dgm:pt>
    <dgm:pt modelId="{9A9FCB9E-A1F1-0F41-9552-36D8BD5C236C}">
      <dgm:prSet custT="1"/>
      <dgm:spPr/>
      <dgm:t>
        <a:bodyPr/>
        <a:lstStyle/>
        <a:p>
          <a:pPr rtl="0"/>
          <a:r>
            <a:rPr lang="en-US" sz="1200" b="1" dirty="0">
              <a:effectLst/>
            </a:rPr>
            <a:t>Reduction in power and cooling requirements</a:t>
          </a:r>
        </a:p>
      </dgm:t>
    </dgm:pt>
    <dgm:pt modelId="{C794FD44-F705-8245-BF16-E06D99C2C8F9}" type="parTrans" cxnId="{B932485B-FF0B-D548-8F89-799C03284F8F}">
      <dgm:prSet/>
      <dgm:spPr/>
      <dgm:t>
        <a:bodyPr/>
        <a:lstStyle/>
        <a:p>
          <a:endParaRPr lang="en-US"/>
        </a:p>
      </dgm:t>
    </dgm:pt>
    <dgm:pt modelId="{748BA313-798C-9640-8B3E-9FD17EBB82E1}" type="sibTrans" cxnId="{B932485B-FF0B-D548-8F89-799C03284F8F}">
      <dgm:prSet/>
      <dgm:spPr/>
      <dgm:t>
        <a:bodyPr/>
        <a:lstStyle/>
        <a:p>
          <a:endParaRPr lang="en-US"/>
        </a:p>
      </dgm:t>
    </dgm:pt>
    <dgm:pt modelId="{AEAA4B00-9826-6C43-9661-FBB2B391EB8C}">
      <dgm:prSet custT="1"/>
      <dgm:spPr/>
      <dgm:t>
        <a:bodyPr/>
        <a:lstStyle/>
        <a:p>
          <a:pPr rtl="0"/>
          <a:r>
            <a:rPr lang="en-US" sz="1200" b="1" dirty="0">
              <a:effectLst/>
            </a:rPr>
            <a:t>Fewer interchip connections</a:t>
          </a:r>
        </a:p>
      </dgm:t>
    </dgm:pt>
    <dgm:pt modelId="{F60696E8-1AFF-4242-AFEC-48F064D37990}" type="parTrans" cxnId="{11AAA65A-544E-9C48-B494-C30A31DF58D4}">
      <dgm:prSet/>
      <dgm:spPr/>
      <dgm:t>
        <a:bodyPr/>
        <a:lstStyle/>
        <a:p>
          <a:endParaRPr lang="en-US"/>
        </a:p>
      </dgm:t>
    </dgm:pt>
    <dgm:pt modelId="{014429E6-A74A-D14D-9C28-1650F2B9EF4E}" type="sibTrans" cxnId="{11AAA65A-544E-9C48-B494-C30A31DF58D4}">
      <dgm:prSet/>
      <dgm:spPr/>
      <dgm:t>
        <a:bodyPr/>
        <a:lstStyle/>
        <a:p>
          <a:endParaRPr lang="en-US"/>
        </a:p>
      </dgm:t>
    </dgm:pt>
    <dgm:pt modelId="{4AE73C61-08A4-BB42-923D-F4637248A0CC}" type="pres">
      <dgm:prSet presAssocID="{D2585831-502D-374B-A192-B7BABC6D4047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37E71A41-6A0A-4144-ABAE-9065F23B6835}" type="pres">
      <dgm:prSet presAssocID="{D2585831-502D-374B-A192-B7BABC6D4047}" presName="outerBox" presStyleCnt="0"/>
      <dgm:spPr/>
    </dgm:pt>
    <dgm:pt modelId="{5C554690-5023-454D-81BF-0F8EF7FE64E8}" type="pres">
      <dgm:prSet presAssocID="{D2585831-502D-374B-A192-B7BABC6D4047}" presName="outerBoxParent" presStyleLbl="node1" presStyleIdx="0" presStyleCnt="3"/>
      <dgm:spPr/>
    </dgm:pt>
    <dgm:pt modelId="{DB13DB65-DE9F-594C-8582-A1FC74E9C6C0}" type="pres">
      <dgm:prSet presAssocID="{D2585831-502D-374B-A192-B7BABC6D4047}" presName="outerBoxChildren" presStyleCnt="0"/>
      <dgm:spPr/>
    </dgm:pt>
    <dgm:pt modelId="{6EEF0F2A-3A05-1E47-A263-FF215CF47948}" type="pres">
      <dgm:prSet presAssocID="{D2585831-502D-374B-A192-B7BABC6D4047}" presName="middleBox" presStyleCnt="0"/>
      <dgm:spPr/>
    </dgm:pt>
    <dgm:pt modelId="{B4B2A9B5-CBBA-C949-942A-35DE101CCDFE}" type="pres">
      <dgm:prSet presAssocID="{D2585831-502D-374B-A192-B7BABC6D4047}" presName="middleBoxParent" presStyleLbl="node1" presStyleIdx="1" presStyleCnt="3"/>
      <dgm:spPr/>
    </dgm:pt>
    <dgm:pt modelId="{34E8E3CA-E7C5-6D41-94BA-38DE703CBBA7}" type="pres">
      <dgm:prSet presAssocID="{D2585831-502D-374B-A192-B7BABC6D4047}" presName="middleBoxChildren" presStyleCnt="0"/>
      <dgm:spPr/>
    </dgm:pt>
    <dgm:pt modelId="{EA68CD54-2321-944A-9097-D8C9F2E9C2D9}" type="pres">
      <dgm:prSet presAssocID="{BAD1B133-3FB4-464C-A351-6F91810CD99E}" presName="mChild" presStyleLbl="fgAcc1" presStyleIdx="0" presStyleCnt="6">
        <dgm:presLayoutVars>
          <dgm:bulletEnabled val="1"/>
        </dgm:presLayoutVars>
      </dgm:prSet>
      <dgm:spPr/>
    </dgm:pt>
    <dgm:pt modelId="{AB03BA1D-91DF-8B4F-B43D-D1B478197768}" type="pres">
      <dgm:prSet presAssocID="{D2585831-502D-374B-A192-B7BABC6D4047}" presName="centerBox" presStyleCnt="0"/>
      <dgm:spPr/>
    </dgm:pt>
    <dgm:pt modelId="{9EC0930A-9BAA-D347-A334-BC7E180A4743}" type="pres">
      <dgm:prSet presAssocID="{D2585831-502D-374B-A192-B7BABC6D4047}" presName="centerBoxParent" presStyleLbl="node1" presStyleIdx="2" presStyleCnt="3" custScaleY="124003"/>
      <dgm:spPr/>
    </dgm:pt>
    <dgm:pt modelId="{851B01E6-80ED-E345-8BEA-AD24321E99DF}" type="pres">
      <dgm:prSet presAssocID="{D2585831-502D-374B-A192-B7BABC6D4047}" presName="centerBoxChildren" presStyleCnt="0"/>
      <dgm:spPr/>
    </dgm:pt>
    <dgm:pt modelId="{91813869-71C4-7749-AA7F-6F71B8046448}" type="pres">
      <dgm:prSet presAssocID="{5BBA2911-4874-C74E-85E2-4C5F8F6462D9}" presName="cChild" presStyleLbl="fgAcc1" presStyleIdx="1" presStyleCnt="6" custScaleY="177467">
        <dgm:presLayoutVars>
          <dgm:bulletEnabled val="1"/>
        </dgm:presLayoutVars>
      </dgm:prSet>
      <dgm:spPr/>
    </dgm:pt>
    <dgm:pt modelId="{D62C8E5A-DCDA-9C4F-BCCD-DA89BEF23B4E}" type="pres">
      <dgm:prSet presAssocID="{7F69016B-A921-584C-81B5-0FCF19B650FC}" presName="centerSibTrans" presStyleCnt="0"/>
      <dgm:spPr/>
    </dgm:pt>
    <dgm:pt modelId="{43D95310-0335-8948-925B-493826D68CA7}" type="pres">
      <dgm:prSet presAssocID="{6E822890-7F5D-BA48-A9ED-10EE404E778C}" presName="cChild" presStyleLbl="fgAcc1" presStyleIdx="2" presStyleCnt="6" custScaleY="177467">
        <dgm:presLayoutVars>
          <dgm:bulletEnabled val="1"/>
        </dgm:presLayoutVars>
      </dgm:prSet>
      <dgm:spPr/>
    </dgm:pt>
    <dgm:pt modelId="{4E6DDC86-C701-C443-9AB2-0E9A35DB7AD9}" type="pres">
      <dgm:prSet presAssocID="{6109DA0B-B19C-B241-A668-5D4631C27D39}" presName="centerSibTrans" presStyleCnt="0"/>
      <dgm:spPr/>
    </dgm:pt>
    <dgm:pt modelId="{2BFD2A48-BAFB-C448-9560-380462349BFA}" type="pres">
      <dgm:prSet presAssocID="{52E6D3D1-ABE1-3940-A3F1-FD380C960DD1}" presName="cChild" presStyleLbl="fgAcc1" presStyleIdx="3" presStyleCnt="6" custScaleY="177467">
        <dgm:presLayoutVars>
          <dgm:bulletEnabled val="1"/>
        </dgm:presLayoutVars>
      </dgm:prSet>
      <dgm:spPr/>
    </dgm:pt>
    <dgm:pt modelId="{7E95640C-67A1-F344-B8CD-301632A9C6A3}" type="pres">
      <dgm:prSet presAssocID="{02C9860E-AA50-844C-A097-78F218E24063}" presName="centerSibTrans" presStyleCnt="0"/>
      <dgm:spPr/>
    </dgm:pt>
    <dgm:pt modelId="{54116479-2825-CE4B-A0CD-356DD46D1C46}" type="pres">
      <dgm:prSet presAssocID="{9A9FCB9E-A1F1-0F41-9552-36D8BD5C236C}" presName="cChild" presStyleLbl="fgAcc1" presStyleIdx="4" presStyleCnt="6" custScaleY="177467">
        <dgm:presLayoutVars>
          <dgm:bulletEnabled val="1"/>
        </dgm:presLayoutVars>
      </dgm:prSet>
      <dgm:spPr/>
    </dgm:pt>
    <dgm:pt modelId="{EDF3239A-57F4-AF43-97AF-9D01BB7064C9}" type="pres">
      <dgm:prSet presAssocID="{748BA313-798C-9640-8B3E-9FD17EBB82E1}" presName="centerSibTrans" presStyleCnt="0"/>
      <dgm:spPr/>
    </dgm:pt>
    <dgm:pt modelId="{A184587C-4EF5-0248-B0F8-E4E73CF3787B}" type="pres">
      <dgm:prSet presAssocID="{AEAA4B00-9826-6C43-9661-FBB2B391EB8C}" presName="cChild" presStyleLbl="fgAcc1" presStyleIdx="5" presStyleCnt="6" custScaleY="177467">
        <dgm:presLayoutVars>
          <dgm:bulletEnabled val="1"/>
        </dgm:presLayoutVars>
      </dgm:prSet>
      <dgm:spPr/>
    </dgm:pt>
  </dgm:ptLst>
  <dgm:cxnLst>
    <dgm:cxn modelId="{713E7D03-B055-FB42-8E27-EC1D78EA836A}" srcId="{D2585831-502D-374B-A192-B7BABC6D4047}" destId="{7F79720F-E377-5344-9A85-AFB0F93B85CF}" srcOrd="2" destOrd="0" parTransId="{933050AB-57FE-6E4F-A535-D08658AB3A89}" sibTransId="{2A2AA238-1DFB-F64F-94B6-D6F5F0EE73CB}"/>
    <dgm:cxn modelId="{2C9A8C07-B658-9D4D-BE2E-E9C07797103D}" srcId="{D2585831-502D-374B-A192-B7BABC6D4047}" destId="{9083D836-F9C2-FD40-994A-FBDB3E6A01B7}" srcOrd="0" destOrd="0" parTransId="{BEC757D0-ECF8-C74C-9713-97041B080D64}" sibTransId="{8036F8FD-772A-904A-A70C-A16E59E6D5BD}"/>
    <dgm:cxn modelId="{1D739A12-BF55-DC41-95D7-44534B3DA802}" type="presOf" srcId="{52E6D3D1-ABE1-3940-A3F1-FD380C960DD1}" destId="{2BFD2A48-BAFB-C448-9560-380462349BFA}" srcOrd="0" destOrd="0" presId="urn:microsoft.com/office/officeart/2005/8/layout/target2"/>
    <dgm:cxn modelId="{738ED420-E179-7140-830C-F6490FDE712E}" type="presOf" srcId="{AEAA4B00-9826-6C43-9661-FBB2B391EB8C}" destId="{A184587C-4EF5-0248-B0F8-E4E73CF3787B}" srcOrd="0" destOrd="0" presId="urn:microsoft.com/office/officeart/2005/8/layout/target2"/>
    <dgm:cxn modelId="{E2603531-5F20-CE45-9858-DE160B1DB11B}" type="presOf" srcId="{BAD1B133-3FB4-464C-A351-6F91810CD99E}" destId="{EA68CD54-2321-944A-9097-D8C9F2E9C2D9}" srcOrd="0" destOrd="0" presId="urn:microsoft.com/office/officeart/2005/8/layout/target2"/>
    <dgm:cxn modelId="{92844F37-A0C1-3A4B-A3D1-EA7FE912A5BE}" type="presOf" srcId="{5BBA2911-4874-C74E-85E2-4C5F8F6462D9}" destId="{91813869-71C4-7749-AA7F-6F71B8046448}" srcOrd="0" destOrd="0" presId="urn:microsoft.com/office/officeart/2005/8/layout/target2"/>
    <dgm:cxn modelId="{C878F039-0BE5-7B4C-A238-12542864A3CD}" srcId="{D2585831-502D-374B-A192-B7BABC6D4047}" destId="{F661BF27-3B17-DD40-95C5-81C23D7C8061}" srcOrd="1" destOrd="0" parTransId="{CE9AFAC9-BEB6-734D-8EE3-122E2573F04B}" sibTransId="{0AA3D669-0874-F54C-9B68-AB116181B3C4}"/>
    <dgm:cxn modelId="{B932485B-FF0B-D548-8F89-799C03284F8F}" srcId="{7F79720F-E377-5344-9A85-AFB0F93B85CF}" destId="{9A9FCB9E-A1F1-0F41-9552-36D8BD5C236C}" srcOrd="3" destOrd="0" parTransId="{C794FD44-F705-8245-BF16-E06D99C2C8F9}" sibTransId="{748BA313-798C-9640-8B3E-9FD17EBB82E1}"/>
    <dgm:cxn modelId="{79BBBC5F-A9F5-6C4B-A81B-56A2BD7B9031}" srcId="{7F79720F-E377-5344-9A85-AFB0F93B85CF}" destId="{52E6D3D1-ABE1-3940-A3F1-FD380C960DD1}" srcOrd="2" destOrd="0" parTransId="{B50FECC3-7EE9-3F44-B903-D1E4F55A26F2}" sibTransId="{02C9860E-AA50-844C-A097-78F218E24063}"/>
    <dgm:cxn modelId="{EBFB2065-70AC-634F-9106-15350295E7C0}" type="presOf" srcId="{9083D836-F9C2-FD40-994A-FBDB3E6A01B7}" destId="{5C554690-5023-454D-81BF-0F8EF7FE64E8}" srcOrd="0" destOrd="0" presId="urn:microsoft.com/office/officeart/2005/8/layout/target2"/>
    <dgm:cxn modelId="{4847154F-8122-E545-BFE9-FE0D2254CA64}" srcId="{F661BF27-3B17-DD40-95C5-81C23D7C8061}" destId="{BAD1B133-3FB4-464C-A351-6F91810CD99E}" srcOrd="0" destOrd="0" parTransId="{736A4E65-B531-E547-B202-8F8898FAB6E9}" sibTransId="{86F678DF-B5F7-8C4B-8A6C-FD1FE14096F1}"/>
    <dgm:cxn modelId="{EC967378-EF2D-2F49-A58D-666D3F10710A}" type="presOf" srcId="{D2585831-502D-374B-A192-B7BABC6D4047}" destId="{4AE73C61-08A4-BB42-923D-F4637248A0CC}" srcOrd="0" destOrd="0" presId="urn:microsoft.com/office/officeart/2005/8/layout/target2"/>
    <dgm:cxn modelId="{1B18F078-1BA2-034E-9945-C797C8211CFC}" type="presOf" srcId="{F661BF27-3B17-DD40-95C5-81C23D7C8061}" destId="{B4B2A9B5-CBBA-C949-942A-35DE101CCDFE}" srcOrd="0" destOrd="0" presId="urn:microsoft.com/office/officeart/2005/8/layout/target2"/>
    <dgm:cxn modelId="{11AAA65A-544E-9C48-B494-C30A31DF58D4}" srcId="{7F79720F-E377-5344-9A85-AFB0F93B85CF}" destId="{AEAA4B00-9826-6C43-9661-FBB2B391EB8C}" srcOrd="4" destOrd="0" parTransId="{F60696E8-1AFF-4242-AFEC-48F064D37990}" sibTransId="{014429E6-A74A-D14D-9C28-1650F2B9EF4E}"/>
    <dgm:cxn modelId="{73D5FC92-0C6A-B84F-922C-ECFC87387A3A}" type="presOf" srcId="{9A9FCB9E-A1F1-0F41-9552-36D8BD5C236C}" destId="{54116479-2825-CE4B-A0CD-356DD46D1C46}" srcOrd="0" destOrd="0" presId="urn:microsoft.com/office/officeart/2005/8/layout/target2"/>
    <dgm:cxn modelId="{419F25A2-6172-1E4C-87C9-FAF76326800E}" type="presOf" srcId="{6E822890-7F5D-BA48-A9ED-10EE404E778C}" destId="{43D95310-0335-8948-925B-493826D68CA7}" srcOrd="0" destOrd="0" presId="urn:microsoft.com/office/officeart/2005/8/layout/target2"/>
    <dgm:cxn modelId="{D2A0ABD5-695B-B044-8F63-7563A3F7D76C}" srcId="{7F79720F-E377-5344-9A85-AFB0F93B85CF}" destId="{6E822890-7F5D-BA48-A9ED-10EE404E778C}" srcOrd="1" destOrd="0" parTransId="{11F5D556-1EBA-3446-B76E-D7F2228000ED}" sibTransId="{6109DA0B-B19C-B241-A668-5D4631C27D39}"/>
    <dgm:cxn modelId="{6EA3BCFB-58E3-C44E-A537-3AEBDE3DEB6C}" type="presOf" srcId="{7F79720F-E377-5344-9A85-AFB0F93B85CF}" destId="{9EC0930A-9BAA-D347-A334-BC7E180A4743}" srcOrd="0" destOrd="0" presId="urn:microsoft.com/office/officeart/2005/8/layout/target2"/>
    <dgm:cxn modelId="{A50FDAFF-E888-4141-ABE8-EB107623D90C}" srcId="{7F79720F-E377-5344-9A85-AFB0F93B85CF}" destId="{5BBA2911-4874-C74E-85E2-4C5F8F6462D9}" srcOrd="0" destOrd="0" parTransId="{72E3CE4C-AB68-E447-8363-547C71E9E9EE}" sibTransId="{7F69016B-A921-584C-81B5-0FCF19B650FC}"/>
    <dgm:cxn modelId="{8FD41C8E-4E1F-214D-9C65-F375BAE46288}" type="presParOf" srcId="{4AE73C61-08A4-BB42-923D-F4637248A0CC}" destId="{37E71A41-6A0A-4144-ABAE-9065F23B6835}" srcOrd="0" destOrd="0" presId="urn:microsoft.com/office/officeart/2005/8/layout/target2"/>
    <dgm:cxn modelId="{209D6477-BEC6-954B-A73E-EC0D1212BC72}" type="presParOf" srcId="{37E71A41-6A0A-4144-ABAE-9065F23B6835}" destId="{5C554690-5023-454D-81BF-0F8EF7FE64E8}" srcOrd="0" destOrd="0" presId="urn:microsoft.com/office/officeart/2005/8/layout/target2"/>
    <dgm:cxn modelId="{B963F1C6-3894-7646-AE19-95EDF01B93CB}" type="presParOf" srcId="{37E71A41-6A0A-4144-ABAE-9065F23B6835}" destId="{DB13DB65-DE9F-594C-8582-A1FC74E9C6C0}" srcOrd="1" destOrd="0" presId="urn:microsoft.com/office/officeart/2005/8/layout/target2"/>
    <dgm:cxn modelId="{A640C6E0-3FDD-484A-B5C6-E9FACD7285C4}" type="presParOf" srcId="{4AE73C61-08A4-BB42-923D-F4637248A0CC}" destId="{6EEF0F2A-3A05-1E47-A263-FF215CF47948}" srcOrd="1" destOrd="0" presId="urn:microsoft.com/office/officeart/2005/8/layout/target2"/>
    <dgm:cxn modelId="{8EB310A5-6646-3C4E-81DE-DDE1F6AFF5A3}" type="presParOf" srcId="{6EEF0F2A-3A05-1E47-A263-FF215CF47948}" destId="{B4B2A9B5-CBBA-C949-942A-35DE101CCDFE}" srcOrd="0" destOrd="0" presId="urn:microsoft.com/office/officeart/2005/8/layout/target2"/>
    <dgm:cxn modelId="{3282E47D-33B9-1945-9A66-87AAC67252DA}" type="presParOf" srcId="{6EEF0F2A-3A05-1E47-A263-FF215CF47948}" destId="{34E8E3CA-E7C5-6D41-94BA-38DE703CBBA7}" srcOrd="1" destOrd="0" presId="urn:microsoft.com/office/officeart/2005/8/layout/target2"/>
    <dgm:cxn modelId="{C04EF3CF-D1BE-0440-8299-8819D351F4A3}" type="presParOf" srcId="{34E8E3CA-E7C5-6D41-94BA-38DE703CBBA7}" destId="{EA68CD54-2321-944A-9097-D8C9F2E9C2D9}" srcOrd="0" destOrd="0" presId="urn:microsoft.com/office/officeart/2005/8/layout/target2"/>
    <dgm:cxn modelId="{FDF40D59-3418-2F44-974A-C86B32291D50}" type="presParOf" srcId="{4AE73C61-08A4-BB42-923D-F4637248A0CC}" destId="{AB03BA1D-91DF-8B4F-B43D-D1B478197768}" srcOrd="2" destOrd="0" presId="urn:microsoft.com/office/officeart/2005/8/layout/target2"/>
    <dgm:cxn modelId="{717692A5-B1B4-C64E-A73E-0620C63BD505}" type="presParOf" srcId="{AB03BA1D-91DF-8B4F-B43D-D1B478197768}" destId="{9EC0930A-9BAA-D347-A334-BC7E180A4743}" srcOrd="0" destOrd="0" presId="urn:microsoft.com/office/officeart/2005/8/layout/target2"/>
    <dgm:cxn modelId="{BACD1A9A-5234-0240-9731-6AE7ED6688F2}" type="presParOf" srcId="{AB03BA1D-91DF-8B4F-B43D-D1B478197768}" destId="{851B01E6-80ED-E345-8BEA-AD24321E99DF}" srcOrd="1" destOrd="0" presId="urn:microsoft.com/office/officeart/2005/8/layout/target2"/>
    <dgm:cxn modelId="{5CF5674F-D90D-7F48-9806-036B8A44A5BD}" type="presParOf" srcId="{851B01E6-80ED-E345-8BEA-AD24321E99DF}" destId="{91813869-71C4-7749-AA7F-6F71B8046448}" srcOrd="0" destOrd="0" presId="urn:microsoft.com/office/officeart/2005/8/layout/target2"/>
    <dgm:cxn modelId="{FF8C1DCC-0A73-E349-91FF-5D465735552E}" type="presParOf" srcId="{851B01E6-80ED-E345-8BEA-AD24321E99DF}" destId="{D62C8E5A-DCDA-9C4F-BCCD-DA89BEF23B4E}" srcOrd="1" destOrd="0" presId="urn:microsoft.com/office/officeart/2005/8/layout/target2"/>
    <dgm:cxn modelId="{D42EF6A1-BB23-FB4E-93F4-0A4F7BFB5786}" type="presParOf" srcId="{851B01E6-80ED-E345-8BEA-AD24321E99DF}" destId="{43D95310-0335-8948-925B-493826D68CA7}" srcOrd="2" destOrd="0" presId="urn:microsoft.com/office/officeart/2005/8/layout/target2"/>
    <dgm:cxn modelId="{AA066FFB-A298-E14E-A460-DCEBF08503C8}" type="presParOf" srcId="{851B01E6-80ED-E345-8BEA-AD24321E99DF}" destId="{4E6DDC86-C701-C443-9AB2-0E9A35DB7AD9}" srcOrd="3" destOrd="0" presId="urn:microsoft.com/office/officeart/2005/8/layout/target2"/>
    <dgm:cxn modelId="{C9362797-5603-9B45-AC58-50E267A57E57}" type="presParOf" srcId="{851B01E6-80ED-E345-8BEA-AD24321E99DF}" destId="{2BFD2A48-BAFB-C448-9560-380462349BFA}" srcOrd="4" destOrd="0" presId="urn:microsoft.com/office/officeart/2005/8/layout/target2"/>
    <dgm:cxn modelId="{E61CC6EF-A599-694B-B7F1-565DF55B4195}" type="presParOf" srcId="{851B01E6-80ED-E345-8BEA-AD24321E99DF}" destId="{7E95640C-67A1-F344-B8CD-301632A9C6A3}" srcOrd="5" destOrd="0" presId="urn:microsoft.com/office/officeart/2005/8/layout/target2"/>
    <dgm:cxn modelId="{33E3F678-721F-1648-8442-2D24DC034500}" type="presParOf" srcId="{851B01E6-80ED-E345-8BEA-AD24321E99DF}" destId="{54116479-2825-CE4B-A0CD-356DD46D1C46}" srcOrd="6" destOrd="0" presId="urn:microsoft.com/office/officeart/2005/8/layout/target2"/>
    <dgm:cxn modelId="{AC17F213-1349-B240-BFEC-65CF5BCE6CDF}" type="presParOf" srcId="{851B01E6-80ED-E345-8BEA-AD24321E99DF}" destId="{EDF3239A-57F4-AF43-97AF-9D01BB7064C9}" srcOrd="7" destOrd="0" presId="urn:microsoft.com/office/officeart/2005/8/layout/target2"/>
    <dgm:cxn modelId="{35ED64D6-DFAA-424E-A2F4-64BC09AE9DC8}" type="presParOf" srcId="{851B01E6-80ED-E345-8BEA-AD24321E99DF}" destId="{A184587C-4EF5-0248-B0F8-E4E73CF3787B}" srcOrd="8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086756-9340-CC4D-BCEF-1ECC83EF5966}" type="doc">
      <dgm:prSet loTypeId="urn:microsoft.com/office/officeart/2005/8/layout/default#1" loCatId="" qsTypeId="urn:microsoft.com/office/officeart/2005/8/quickstyle/simple4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E7A776DE-3184-7C48-A44E-5E7EE8DE3657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Similar or identical instruction set</a:t>
          </a:r>
        </a:p>
      </dgm:t>
    </dgm:pt>
    <dgm:pt modelId="{C903CEEE-1436-024B-89F9-9AB6AF873E4F}" type="parTrans" cxnId="{57620C15-6600-5245-8223-05AD5CA3B9B5}">
      <dgm:prSet/>
      <dgm:spPr/>
      <dgm:t>
        <a:bodyPr/>
        <a:lstStyle/>
        <a:p>
          <a:endParaRPr lang="en-US"/>
        </a:p>
      </dgm:t>
    </dgm:pt>
    <dgm:pt modelId="{9702BBB8-23B2-804D-AB11-BFBF4E18C6BE}" type="sibTrans" cxnId="{57620C15-6600-5245-8223-05AD5CA3B9B5}">
      <dgm:prSet/>
      <dgm:spPr/>
      <dgm:t>
        <a:bodyPr/>
        <a:lstStyle/>
        <a:p>
          <a:endParaRPr lang="en-US"/>
        </a:p>
      </dgm:t>
    </dgm:pt>
    <dgm:pt modelId="{4041758A-6176-8B48-9F0A-5FE9B64AB8AF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Similar or identical operating system</a:t>
          </a:r>
        </a:p>
      </dgm:t>
    </dgm:pt>
    <dgm:pt modelId="{2583CDCE-EBBE-DB4F-917E-6964FFC17206}" type="parTrans" cxnId="{7126A58E-EC5F-8E43-9123-337C69CD8606}">
      <dgm:prSet/>
      <dgm:spPr/>
      <dgm:t>
        <a:bodyPr/>
        <a:lstStyle/>
        <a:p>
          <a:endParaRPr lang="en-US"/>
        </a:p>
      </dgm:t>
    </dgm:pt>
    <dgm:pt modelId="{9197F951-3974-BD4B-BA62-57B4B9695B88}" type="sibTrans" cxnId="{7126A58E-EC5F-8E43-9123-337C69CD8606}">
      <dgm:prSet/>
      <dgm:spPr/>
      <dgm:t>
        <a:bodyPr/>
        <a:lstStyle/>
        <a:p>
          <a:endParaRPr lang="en-US"/>
        </a:p>
      </dgm:t>
    </dgm:pt>
    <dgm:pt modelId="{17B10B5B-48A1-9046-A570-AAFE9F574D7C}">
      <dgm:prSet/>
      <dgm:spPr/>
      <dgm:t>
        <a:bodyPr/>
        <a:lstStyle/>
        <a:p>
          <a:pPr rtl="0"/>
          <a:r>
            <a:rPr lang="en-US">
              <a:solidFill>
                <a:schemeClr val="accent2"/>
              </a:solidFill>
            </a:rPr>
            <a:t>Increasing speed</a:t>
          </a:r>
        </a:p>
      </dgm:t>
    </dgm:pt>
    <dgm:pt modelId="{B9E952B7-4C8F-9C42-B730-0EABB51E0035}" type="parTrans" cxnId="{C256BE7F-901A-0C47-96D0-CB54D67B335A}">
      <dgm:prSet/>
      <dgm:spPr/>
      <dgm:t>
        <a:bodyPr/>
        <a:lstStyle/>
        <a:p>
          <a:endParaRPr lang="en-US"/>
        </a:p>
      </dgm:t>
    </dgm:pt>
    <dgm:pt modelId="{DC63F2D3-C912-8A47-9726-69E05EC71A54}" type="sibTrans" cxnId="{C256BE7F-901A-0C47-96D0-CB54D67B335A}">
      <dgm:prSet/>
      <dgm:spPr/>
      <dgm:t>
        <a:bodyPr/>
        <a:lstStyle/>
        <a:p>
          <a:endParaRPr lang="en-US"/>
        </a:p>
      </dgm:t>
    </dgm:pt>
    <dgm:pt modelId="{6F593652-15FE-B845-853F-D9FB1C33923D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Increasing number of I/O ports</a:t>
          </a:r>
        </a:p>
      </dgm:t>
    </dgm:pt>
    <dgm:pt modelId="{86F831F1-2B58-E546-AE8B-84482F4E44A3}" type="parTrans" cxnId="{53B42228-9A36-5B49-9682-60C76A230E44}">
      <dgm:prSet/>
      <dgm:spPr/>
      <dgm:t>
        <a:bodyPr/>
        <a:lstStyle/>
        <a:p>
          <a:endParaRPr lang="en-US"/>
        </a:p>
      </dgm:t>
    </dgm:pt>
    <dgm:pt modelId="{13E47EFC-7E84-004E-AF57-BCEF66A00619}" type="sibTrans" cxnId="{53B42228-9A36-5B49-9682-60C76A230E44}">
      <dgm:prSet/>
      <dgm:spPr/>
      <dgm:t>
        <a:bodyPr/>
        <a:lstStyle/>
        <a:p>
          <a:endParaRPr lang="en-US"/>
        </a:p>
      </dgm:t>
    </dgm:pt>
    <dgm:pt modelId="{15096F3B-8F59-6A4B-A839-A3D5B9C0ACC0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Increasing memory size</a:t>
          </a:r>
        </a:p>
      </dgm:t>
    </dgm:pt>
    <dgm:pt modelId="{C4DCA971-8828-EB4A-B319-DE29D631F50F}" type="parTrans" cxnId="{0EC19165-EE52-5541-903B-AB915A00FB0D}">
      <dgm:prSet/>
      <dgm:spPr/>
      <dgm:t>
        <a:bodyPr/>
        <a:lstStyle/>
        <a:p>
          <a:endParaRPr lang="en-US"/>
        </a:p>
      </dgm:t>
    </dgm:pt>
    <dgm:pt modelId="{E59FDC0B-A596-244A-9068-9B93468BC4DA}" type="sibTrans" cxnId="{0EC19165-EE52-5541-903B-AB915A00FB0D}">
      <dgm:prSet/>
      <dgm:spPr/>
      <dgm:t>
        <a:bodyPr/>
        <a:lstStyle/>
        <a:p>
          <a:endParaRPr lang="en-US"/>
        </a:p>
      </dgm:t>
    </dgm:pt>
    <dgm:pt modelId="{2B665855-247F-4445-BE01-D8DF9FD46608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Increasing cost</a:t>
          </a:r>
        </a:p>
      </dgm:t>
    </dgm:pt>
    <dgm:pt modelId="{435C9407-07A4-4A44-B54F-9157EC0DB333}" type="parTrans" cxnId="{F60F7EB9-FFFA-8C40-AA79-94CD39CCB253}">
      <dgm:prSet/>
      <dgm:spPr/>
      <dgm:t>
        <a:bodyPr/>
        <a:lstStyle/>
        <a:p>
          <a:endParaRPr lang="en-US"/>
        </a:p>
      </dgm:t>
    </dgm:pt>
    <dgm:pt modelId="{986CDAEE-2E12-9548-B917-3B02E5EFFBCA}" type="sibTrans" cxnId="{F60F7EB9-FFFA-8C40-AA79-94CD39CCB253}">
      <dgm:prSet/>
      <dgm:spPr/>
      <dgm:t>
        <a:bodyPr/>
        <a:lstStyle/>
        <a:p>
          <a:endParaRPr lang="en-US"/>
        </a:p>
      </dgm:t>
    </dgm:pt>
    <dgm:pt modelId="{17A89A7A-C69F-0A43-ADC0-185768423672}" type="pres">
      <dgm:prSet presAssocID="{BD086756-9340-CC4D-BCEF-1ECC83EF5966}" presName="diagram" presStyleCnt="0">
        <dgm:presLayoutVars>
          <dgm:dir/>
          <dgm:resizeHandles val="exact"/>
        </dgm:presLayoutVars>
      </dgm:prSet>
      <dgm:spPr/>
    </dgm:pt>
    <dgm:pt modelId="{E4B3A8F4-DBAF-054A-87E9-CA4C80492978}" type="pres">
      <dgm:prSet presAssocID="{E7A776DE-3184-7C48-A44E-5E7EE8DE3657}" presName="node" presStyleLbl="node1" presStyleIdx="0" presStyleCnt="6">
        <dgm:presLayoutVars>
          <dgm:bulletEnabled val="1"/>
        </dgm:presLayoutVars>
      </dgm:prSet>
      <dgm:spPr/>
    </dgm:pt>
    <dgm:pt modelId="{71C193AC-2B15-334F-918C-BF5527E5C8C8}" type="pres">
      <dgm:prSet presAssocID="{9702BBB8-23B2-804D-AB11-BFBF4E18C6BE}" presName="sibTrans" presStyleCnt="0"/>
      <dgm:spPr/>
    </dgm:pt>
    <dgm:pt modelId="{FA582ED2-3C35-2B4C-AC47-158238A97EAA}" type="pres">
      <dgm:prSet presAssocID="{4041758A-6176-8B48-9F0A-5FE9B64AB8AF}" presName="node" presStyleLbl="node1" presStyleIdx="1" presStyleCnt="6">
        <dgm:presLayoutVars>
          <dgm:bulletEnabled val="1"/>
        </dgm:presLayoutVars>
      </dgm:prSet>
      <dgm:spPr/>
    </dgm:pt>
    <dgm:pt modelId="{E00B1368-6A1F-534B-86B8-20690B960D15}" type="pres">
      <dgm:prSet presAssocID="{9197F951-3974-BD4B-BA62-57B4B9695B88}" presName="sibTrans" presStyleCnt="0"/>
      <dgm:spPr/>
    </dgm:pt>
    <dgm:pt modelId="{BA977F84-EBC6-3949-BAD4-AEC214C55B5C}" type="pres">
      <dgm:prSet presAssocID="{17B10B5B-48A1-9046-A570-AAFE9F574D7C}" presName="node" presStyleLbl="node1" presStyleIdx="2" presStyleCnt="6">
        <dgm:presLayoutVars>
          <dgm:bulletEnabled val="1"/>
        </dgm:presLayoutVars>
      </dgm:prSet>
      <dgm:spPr/>
    </dgm:pt>
    <dgm:pt modelId="{38190330-610B-F04A-8928-24A9D6C44ACB}" type="pres">
      <dgm:prSet presAssocID="{DC63F2D3-C912-8A47-9726-69E05EC71A54}" presName="sibTrans" presStyleCnt="0"/>
      <dgm:spPr/>
    </dgm:pt>
    <dgm:pt modelId="{35EA873F-5D1B-7546-86AF-A04E826F38F3}" type="pres">
      <dgm:prSet presAssocID="{6F593652-15FE-B845-853F-D9FB1C33923D}" presName="node" presStyleLbl="node1" presStyleIdx="3" presStyleCnt="6">
        <dgm:presLayoutVars>
          <dgm:bulletEnabled val="1"/>
        </dgm:presLayoutVars>
      </dgm:prSet>
      <dgm:spPr/>
    </dgm:pt>
    <dgm:pt modelId="{42F792A4-B292-CF45-B42E-9DD6958E7FB4}" type="pres">
      <dgm:prSet presAssocID="{13E47EFC-7E84-004E-AF57-BCEF66A00619}" presName="sibTrans" presStyleCnt="0"/>
      <dgm:spPr/>
    </dgm:pt>
    <dgm:pt modelId="{F226B956-3E06-634C-B7F5-82D87DA21273}" type="pres">
      <dgm:prSet presAssocID="{15096F3B-8F59-6A4B-A839-A3D5B9C0ACC0}" presName="node" presStyleLbl="node1" presStyleIdx="4" presStyleCnt="6">
        <dgm:presLayoutVars>
          <dgm:bulletEnabled val="1"/>
        </dgm:presLayoutVars>
      </dgm:prSet>
      <dgm:spPr/>
    </dgm:pt>
    <dgm:pt modelId="{194B8C96-225B-AA43-9EC6-C3731FBADF03}" type="pres">
      <dgm:prSet presAssocID="{E59FDC0B-A596-244A-9068-9B93468BC4DA}" presName="sibTrans" presStyleCnt="0"/>
      <dgm:spPr/>
    </dgm:pt>
    <dgm:pt modelId="{01FD6AEA-3BB6-E743-B79F-A693BB80D0A8}" type="pres">
      <dgm:prSet presAssocID="{2B665855-247F-4445-BE01-D8DF9FD46608}" presName="node" presStyleLbl="node1" presStyleIdx="5" presStyleCnt="6">
        <dgm:presLayoutVars>
          <dgm:bulletEnabled val="1"/>
        </dgm:presLayoutVars>
      </dgm:prSet>
      <dgm:spPr/>
    </dgm:pt>
  </dgm:ptLst>
  <dgm:cxnLst>
    <dgm:cxn modelId="{C7646808-ECD6-784D-AB69-3E384127B29B}" type="presOf" srcId="{4041758A-6176-8B48-9F0A-5FE9B64AB8AF}" destId="{FA582ED2-3C35-2B4C-AC47-158238A97EAA}" srcOrd="0" destOrd="0" presId="urn:microsoft.com/office/officeart/2005/8/layout/default#1"/>
    <dgm:cxn modelId="{C02F3013-68FA-FD45-90E7-61B19E31FB23}" type="presOf" srcId="{17B10B5B-48A1-9046-A570-AAFE9F574D7C}" destId="{BA977F84-EBC6-3949-BAD4-AEC214C55B5C}" srcOrd="0" destOrd="0" presId="urn:microsoft.com/office/officeart/2005/8/layout/default#1"/>
    <dgm:cxn modelId="{57620C15-6600-5245-8223-05AD5CA3B9B5}" srcId="{BD086756-9340-CC4D-BCEF-1ECC83EF5966}" destId="{E7A776DE-3184-7C48-A44E-5E7EE8DE3657}" srcOrd="0" destOrd="0" parTransId="{C903CEEE-1436-024B-89F9-9AB6AF873E4F}" sibTransId="{9702BBB8-23B2-804D-AB11-BFBF4E18C6BE}"/>
    <dgm:cxn modelId="{53B42228-9A36-5B49-9682-60C76A230E44}" srcId="{BD086756-9340-CC4D-BCEF-1ECC83EF5966}" destId="{6F593652-15FE-B845-853F-D9FB1C33923D}" srcOrd="3" destOrd="0" parTransId="{86F831F1-2B58-E546-AE8B-84482F4E44A3}" sibTransId="{13E47EFC-7E84-004E-AF57-BCEF66A00619}"/>
    <dgm:cxn modelId="{5BC15D3A-6E4A-FD46-90B4-D06D3DABACA0}" type="presOf" srcId="{BD086756-9340-CC4D-BCEF-1ECC83EF5966}" destId="{17A89A7A-C69F-0A43-ADC0-185768423672}" srcOrd="0" destOrd="0" presId="urn:microsoft.com/office/officeart/2005/8/layout/default#1"/>
    <dgm:cxn modelId="{0EC19165-EE52-5541-903B-AB915A00FB0D}" srcId="{BD086756-9340-CC4D-BCEF-1ECC83EF5966}" destId="{15096F3B-8F59-6A4B-A839-A3D5B9C0ACC0}" srcOrd="4" destOrd="0" parTransId="{C4DCA971-8828-EB4A-B319-DE29D631F50F}" sibTransId="{E59FDC0B-A596-244A-9068-9B93468BC4DA}"/>
    <dgm:cxn modelId="{C256BE7F-901A-0C47-96D0-CB54D67B335A}" srcId="{BD086756-9340-CC4D-BCEF-1ECC83EF5966}" destId="{17B10B5B-48A1-9046-A570-AAFE9F574D7C}" srcOrd="2" destOrd="0" parTransId="{B9E952B7-4C8F-9C42-B730-0EABB51E0035}" sibTransId="{DC63F2D3-C912-8A47-9726-69E05EC71A54}"/>
    <dgm:cxn modelId="{86F9FC88-5702-274B-A6A2-25224B73E034}" type="presOf" srcId="{6F593652-15FE-B845-853F-D9FB1C33923D}" destId="{35EA873F-5D1B-7546-86AF-A04E826F38F3}" srcOrd="0" destOrd="0" presId="urn:microsoft.com/office/officeart/2005/8/layout/default#1"/>
    <dgm:cxn modelId="{7126A58E-EC5F-8E43-9123-337C69CD8606}" srcId="{BD086756-9340-CC4D-BCEF-1ECC83EF5966}" destId="{4041758A-6176-8B48-9F0A-5FE9B64AB8AF}" srcOrd="1" destOrd="0" parTransId="{2583CDCE-EBBE-DB4F-917E-6964FFC17206}" sibTransId="{9197F951-3974-BD4B-BA62-57B4B9695B88}"/>
    <dgm:cxn modelId="{85E6A099-0C75-2245-8E4A-DAD919DF5553}" type="presOf" srcId="{15096F3B-8F59-6A4B-A839-A3D5B9C0ACC0}" destId="{F226B956-3E06-634C-B7F5-82D87DA21273}" srcOrd="0" destOrd="0" presId="urn:microsoft.com/office/officeart/2005/8/layout/default#1"/>
    <dgm:cxn modelId="{C2C964A2-D7D6-F748-9061-B75AEEA7D8E2}" type="presOf" srcId="{E7A776DE-3184-7C48-A44E-5E7EE8DE3657}" destId="{E4B3A8F4-DBAF-054A-87E9-CA4C80492978}" srcOrd="0" destOrd="0" presId="urn:microsoft.com/office/officeart/2005/8/layout/default#1"/>
    <dgm:cxn modelId="{F60F7EB9-FFFA-8C40-AA79-94CD39CCB253}" srcId="{BD086756-9340-CC4D-BCEF-1ECC83EF5966}" destId="{2B665855-247F-4445-BE01-D8DF9FD46608}" srcOrd="5" destOrd="0" parTransId="{435C9407-07A4-4A44-B54F-9157EC0DB333}" sibTransId="{986CDAEE-2E12-9548-B917-3B02E5EFFBCA}"/>
    <dgm:cxn modelId="{1F01ABD1-520C-D24C-A266-13AFD4E41CCD}" type="presOf" srcId="{2B665855-247F-4445-BE01-D8DF9FD46608}" destId="{01FD6AEA-3BB6-E743-B79F-A693BB80D0A8}" srcOrd="0" destOrd="0" presId="urn:microsoft.com/office/officeart/2005/8/layout/default#1"/>
    <dgm:cxn modelId="{796C4E00-4DB1-4B4F-B7A4-006D8A0479D7}" type="presParOf" srcId="{17A89A7A-C69F-0A43-ADC0-185768423672}" destId="{E4B3A8F4-DBAF-054A-87E9-CA4C80492978}" srcOrd="0" destOrd="0" presId="urn:microsoft.com/office/officeart/2005/8/layout/default#1"/>
    <dgm:cxn modelId="{5EA9B78B-3640-F645-8F84-4A2119260985}" type="presParOf" srcId="{17A89A7A-C69F-0A43-ADC0-185768423672}" destId="{71C193AC-2B15-334F-918C-BF5527E5C8C8}" srcOrd="1" destOrd="0" presId="urn:microsoft.com/office/officeart/2005/8/layout/default#1"/>
    <dgm:cxn modelId="{29627DC0-50A4-BD4D-B9F1-52488A499767}" type="presParOf" srcId="{17A89A7A-C69F-0A43-ADC0-185768423672}" destId="{FA582ED2-3C35-2B4C-AC47-158238A97EAA}" srcOrd="2" destOrd="0" presId="urn:microsoft.com/office/officeart/2005/8/layout/default#1"/>
    <dgm:cxn modelId="{6FEBE786-92A7-684F-A8AA-5F69B93DB898}" type="presParOf" srcId="{17A89A7A-C69F-0A43-ADC0-185768423672}" destId="{E00B1368-6A1F-534B-86B8-20690B960D15}" srcOrd="3" destOrd="0" presId="urn:microsoft.com/office/officeart/2005/8/layout/default#1"/>
    <dgm:cxn modelId="{DA24E2A9-FCE9-4645-9734-8607E85DC001}" type="presParOf" srcId="{17A89A7A-C69F-0A43-ADC0-185768423672}" destId="{BA977F84-EBC6-3949-BAD4-AEC214C55B5C}" srcOrd="4" destOrd="0" presId="urn:microsoft.com/office/officeart/2005/8/layout/default#1"/>
    <dgm:cxn modelId="{6FF713A5-0BC8-CE4E-9278-27D439A2D9A6}" type="presParOf" srcId="{17A89A7A-C69F-0A43-ADC0-185768423672}" destId="{38190330-610B-F04A-8928-24A9D6C44ACB}" srcOrd="5" destOrd="0" presId="urn:microsoft.com/office/officeart/2005/8/layout/default#1"/>
    <dgm:cxn modelId="{8A0E4A4E-DC57-6A48-AE9A-887D753BFD24}" type="presParOf" srcId="{17A89A7A-C69F-0A43-ADC0-185768423672}" destId="{35EA873F-5D1B-7546-86AF-A04E826F38F3}" srcOrd="6" destOrd="0" presId="urn:microsoft.com/office/officeart/2005/8/layout/default#1"/>
    <dgm:cxn modelId="{9D0509CE-4B41-FD49-8A93-3E190B701026}" type="presParOf" srcId="{17A89A7A-C69F-0A43-ADC0-185768423672}" destId="{42F792A4-B292-CF45-B42E-9DD6958E7FB4}" srcOrd="7" destOrd="0" presId="urn:microsoft.com/office/officeart/2005/8/layout/default#1"/>
    <dgm:cxn modelId="{307FBAED-4AB8-D542-8070-CB45102524D7}" type="presParOf" srcId="{17A89A7A-C69F-0A43-ADC0-185768423672}" destId="{F226B956-3E06-634C-B7F5-82D87DA21273}" srcOrd="8" destOrd="0" presId="urn:microsoft.com/office/officeart/2005/8/layout/default#1"/>
    <dgm:cxn modelId="{ED539116-AA80-5C4D-AF67-F062376A364E}" type="presParOf" srcId="{17A89A7A-C69F-0A43-ADC0-185768423672}" destId="{194B8C96-225B-AA43-9EC6-C3731FBADF03}" srcOrd="9" destOrd="0" presId="urn:microsoft.com/office/officeart/2005/8/layout/default#1"/>
    <dgm:cxn modelId="{9CBE880F-D8F3-074C-8085-00CE851DA702}" type="presParOf" srcId="{17A89A7A-C69F-0A43-ADC0-185768423672}" destId="{01FD6AEA-3BB6-E743-B79F-A693BB80D0A8}" srcOrd="10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14355C-BD07-304E-A9A7-5B5A8E330603}" type="doc">
      <dgm:prSet loTypeId="urn:microsoft.com/office/officeart/2005/8/layout/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71F505-C3FF-754B-908B-494AD0E2A605}">
      <dgm:prSet/>
      <dgm:spPr>
        <a:ln>
          <a:solidFill>
            <a:srgbClr val="8000FF"/>
          </a:solidFill>
        </a:ln>
      </dgm:spPr>
      <dgm:t>
        <a:bodyPr/>
        <a:lstStyle/>
        <a:p>
          <a:pPr rtl="0"/>
          <a:r>
            <a:rPr lang="en-US" dirty="0"/>
            <a:t>In 1970 Fairchild produced the first relatively capacious semiconductor memory</a:t>
          </a:r>
        </a:p>
      </dgm:t>
    </dgm:pt>
    <dgm:pt modelId="{F33400EB-03E8-D046-8134-1D7B1F0B279C}" type="parTrans" cxnId="{66D9707E-017F-0541-B9E4-82E8448EF0C1}">
      <dgm:prSet/>
      <dgm:spPr/>
      <dgm:t>
        <a:bodyPr/>
        <a:lstStyle/>
        <a:p>
          <a:endParaRPr lang="en-US"/>
        </a:p>
      </dgm:t>
    </dgm:pt>
    <dgm:pt modelId="{1705B43B-9B94-774F-8E8E-1DD57A15E1C3}" type="sibTrans" cxnId="{66D9707E-017F-0541-B9E4-82E8448EF0C1}">
      <dgm:prSet/>
      <dgm:spPr/>
      <dgm:t>
        <a:bodyPr/>
        <a:lstStyle/>
        <a:p>
          <a:endParaRPr lang="en-US"/>
        </a:p>
      </dgm:t>
    </dgm:pt>
    <dgm:pt modelId="{817284ED-408B-1142-8761-CBD62D7F989C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Chip was about the size of a single core</a:t>
          </a:r>
        </a:p>
      </dgm:t>
    </dgm:pt>
    <dgm:pt modelId="{97CBEE3D-6F45-9140-8FB3-C772A9165A86}" type="parTrans" cxnId="{CAF8D241-9843-4643-908B-783DD0D62DB8}">
      <dgm:prSet/>
      <dgm:spPr/>
      <dgm:t>
        <a:bodyPr/>
        <a:lstStyle/>
        <a:p>
          <a:endParaRPr lang="en-US"/>
        </a:p>
      </dgm:t>
    </dgm:pt>
    <dgm:pt modelId="{02241F8F-F691-FD45-85D7-7763B76C4782}" type="sibTrans" cxnId="{CAF8D241-9843-4643-908B-783DD0D62DB8}">
      <dgm:prSet/>
      <dgm:spPr/>
      <dgm:t>
        <a:bodyPr/>
        <a:lstStyle/>
        <a:p>
          <a:endParaRPr lang="en-US"/>
        </a:p>
      </dgm:t>
    </dgm:pt>
    <dgm:pt modelId="{6834AEE2-8096-5B4C-9533-188046F45A57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Could hold 256 bits of memory</a:t>
          </a:r>
        </a:p>
      </dgm:t>
    </dgm:pt>
    <dgm:pt modelId="{FD9327AE-87AA-6345-9BC0-4BDE8AE5AAD6}" type="parTrans" cxnId="{F58FF5D7-B6ED-F047-9A38-29337FD68537}">
      <dgm:prSet/>
      <dgm:spPr/>
      <dgm:t>
        <a:bodyPr/>
        <a:lstStyle/>
        <a:p>
          <a:endParaRPr lang="en-US"/>
        </a:p>
      </dgm:t>
    </dgm:pt>
    <dgm:pt modelId="{F8DE7C9B-37F6-4945-832C-8BA2E140444E}" type="sibTrans" cxnId="{F58FF5D7-B6ED-F047-9A38-29337FD68537}">
      <dgm:prSet/>
      <dgm:spPr/>
      <dgm:t>
        <a:bodyPr/>
        <a:lstStyle/>
        <a:p>
          <a:endParaRPr lang="en-US"/>
        </a:p>
      </dgm:t>
    </dgm:pt>
    <dgm:pt modelId="{B4C1D064-BA44-844B-A2F2-1467D57B3DC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Non-destructive</a:t>
          </a:r>
        </a:p>
      </dgm:t>
    </dgm:pt>
    <dgm:pt modelId="{7D7594D6-9390-6C4A-8F58-04ACCAB058EA}" type="parTrans" cxnId="{19545A82-0EF7-424A-B17C-075AB7479C76}">
      <dgm:prSet/>
      <dgm:spPr/>
      <dgm:t>
        <a:bodyPr/>
        <a:lstStyle/>
        <a:p>
          <a:endParaRPr lang="en-US"/>
        </a:p>
      </dgm:t>
    </dgm:pt>
    <dgm:pt modelId="{D4F10827-D5DD-8342-9C1A-E83DCE9D6F49}" type="sibTrans" cxnId="{19545A82-0EF7-424A-B17C-075AB7479C76}">
      <dgm:prSet/>
      <dgm:spPr/>
      <dgm:t>
        <a:bodyPr/>
        <a:lstStyle/>
        <a:p>
          <a:endParaRPr lang="en-US"/>
        </a:p>
      </dgm:t>
    </dgm:pt>
    <dgm:pt modelId="{2026C043-D031-5640-8E56-22C54ED33342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Much faster than core </a:t>
          </a:r>
        </a:p>
      </dgm:t>
    </dgm:pt>
    <dgm:pt modelId="{DCEF23BA-964B-CA45-961E-2A94EC5CC5FE}" type="parTrans" cxnId="{348BF8BD-1A08-4645-A887-68EADAD8A464}">
      <dgm:prSet/>
      <dgm:spPr/>
      <dgm:t>
        <a:bodyPr/>
        <a:lstStyle/>
        <a:p>
          <a:endParaRPr lang="en-US"/>
        </a:p>
      </dgm:t>
    </dgm:pt>
    <dgm:pt modelId="{223A53D8-C58D-9F40-A10B-F52EB18B1370}" type="sibTrans" cxnId="{348BF8BD-1A08-4645-A887-68EADAD8A464}">
      <dgm:prSet/>
      <dgm:spPr/>
      <dgm:t>
        <a:bodyPr/>
        <a:lstStyle/>
        <a:p>
          <a:endParaRPr lang="en-US"/>
        </a:p>
      </dgm:t>
    </dgm:pt>
    <dgm:pt modelId="{8AF4DBE5-D1CE-DD4C-9CE4-60DD5602C7CA}">
      <dgm:prSet/>
      <dgm:spPr>
        <a:ln>
          <a:solidFill>
            <a:srgbClr val="8000FF"/>
          </a:solidFill>
        </a:ln>
      </dgm:spPr>
      <dgm:t>
        <a:bodyPr/>
        <a:lstStyle/>
        <a:p>
          <a:pPr rtl="0"/>
          <a:r>
            <a:rPr lang="en-US" dirty="0"/>
            <a:t>In 1974 the price per bit of semiconductor memory dropped below the price per bit of core memory</a:t>
          </a:r>
        </a:p>
      </dgm:t>
    </dgm:pt>
    <dgm:pt modelId="{1EF48EDA-8CF5-8D42-AB40-54229C718025}" type="parTrans" cxnId="{CD0CE997-B428-C74D-8F50-0415CF76E67F}">
      <dgm:prSet/>
      <dgm:spPr/>
      <dgm:t>
        <a:bodyPr/>
        <a:lstStyle/>
        <a:p>
          <a:endParaRPr lang="en-US"/>
        </a:p>
      </dgm:t>
    </dgm:pt>
    <dgm:pt modelId="{4BBEC0EF-1496-4149-8F4F-48A1110908BB}" type="sibTrans" cxnId="{CD0CE997-B428-C74D-8F50-0415CF76E67F}">
      <dgm:prSet/>
      <dgm:spPr/>
      <dgm:t>
        <a:bodyPr/>
        <a:lstStyle/>
        <a:p>
          <a:endParaRPr lang="en-US"/>
        </a:p>
      </dgm:t>
    </dgm:pt>
    <dgm:pt modelId="{CA3D650F-52D7-2F4F-96C0-F0B31CBB53DA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There has been a continuing and rapid decline in memory cost accompanied by a corresponding increase in physical memory density</a:t>
          </a:r>
        </a:p>
      </dgm:t>
    </dgm:pt>
    <dgm:pt modelId="{A66D4ECC-D4F4-E946-A41F-706FD48B82C5}" type="parTrans" cxnId="{D7663D01-0AFF-1144-8F20-B3F30BD3A7F8}">
      <dgm:prSet/>
      <dgm:spPr/>
      <dgm:t>
        <a:bodyPr/>
        <a:lstStyle/>
        <a:p>
          <a:endParaRPr lang="en-US"/>
        </a:p>
      </dgm:t>
    </dgm:pt>
    <dgm:pt modelId="{1B254916-FADB-4243-BF0F-BD3D68E12D68}" type="sibTrans" cxnId="{D7663D01-0AFF-1144-8F20-B3F30BD3A7F8}">
      <dgm:prSet/>
      <dgm:spPr/>
      <dgm:t>
        <a:bodyPr/>
        <a:lstStyle/>
        <a:p>
          <a:endParaRPr lang="en-US"/>
        </a:p>
      </dgm:t>
    </dgm:pt>
    <dgm:pt modelId="{CD2163DA-4932-084C-9EAD-3AEB9F60245D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Developments in memory and processor technologies changed the nature of computers in less than a decade</a:t>
          </a:r>
        </a:p>
      </dgm:t>
    </dgm:pt>
    <dgm:pt modelId="{4ABAB12B-92BE-E24A-B331-12256B8252D9}" type="parTrans" cxnId="{CEBEFBD1-92F3-9A4C-82DE-60717B78124D}">
      <dgm:prSet/>
      <dgm:spPr/>
      <dgm:t>
        <a:bodyPr/>
        <a:lstStyle/>
        <a:p>
          <a:endParaRPr lang="en-US"/>
        </a:p>
      </dgm:t>
    </dgm:pt>
    <dgm:pt modelId="{0ED0B7DD-BF44-F54A-ADEA-926BD221FD74}" type="sibTrans" cxnId="{CEBEFBD1-92F3-9A4C-82DE-60717B78124D}">
      <dgm:prSet/>
      <dgm:spPr/>
      <dgm:t>
        <a:bodyPr/>
        <a:lstStyle/>
        <a:p>
          <a:endParaRPr lang="en-US"/>
        </a:p>
      </dgm:t>
    </dgm:pt>
    <dgm:pt modelId="{0CEB27C1-112D-8A4D-9AAB-F203F016997D}">
      <dgm:prSet/>
      <dgm:spPr/>
      <dgm:t>
        <a:bodyPr/>
        <a:lstStyle/>
        <a:p>
          <a:pPr rtl="0"/>
          <a:r>
            <a:rPr lang="en-US" dirty="0"/>
            <a:t>Since 1970 semiconductor memory has been through 13 generations</a:t>
          </a:r>
        </a:p>
      </dgm:t>
    </dgm:pt>
    <dgm:pt modelId="{089018F7-2654-B44D-80A3-09F3B23CF57C}" type="parTrans" cxnId="{0C9345FE-0504-C44A-BEAF-362AFA843266}">
      <dgm:prSet/>
      <dgm:spPr/>
      <dgm:t>
        <a:bodyPr/>
        <a:lstStyle/>
        <a:p>
          <a:endParaRPr lang="en-US"/>
        </a:p>
      </dgm:t>
    </dgm:pt>
    <dgm:pt modelId="{F166E183-B1E8-2144-A388-061C53E5C04F}" type="sibTrans" cxnId="{0C9345FE-0504-C44A-BEAF-362AFA843266}">
      <dgm:prSet/>
      <dgm:spPr/>
      <dgm:t>
        <a:bodyPr/>
        <a:lstStyle/>
        <a:p>
          <a:endParaRPr lang="en-US"/>
        </a:p>
      </dgm:t>
    </dgm:pt>
    <dgm:pt modelId="{E8A023F3-5302-0940-982A-A811C9D7D2C0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Each generation has provided four times the storage density of the previous generation, accompanied by declining cost per bit and declining access time</a:t>
          </a:r>
        </a:p>
      </dgm:t>
    </dgm:pt>
    <dgm:pt modelId="{37E86A4C-33CA-3D45-BEDE-E5894586DC0E}" type="parTrans" cxnId="{848E2822-7458-BB44-8C16-D5D9C94D4E28}">
      <dgm:prSet/>
      <dgm:spPr/>
      <dgm:t>
        <a:bodyPr/>
        <a:lstStyle/>
        <a:p>
          <a:endParaRPr lang="en-US"/>
        </a:p>
      </dgm:t>
    </dgm:pt>
    <dgm:pt modelId="{75547D02-604D-704B-B115-83A23CFDDC4C}" type="sibTrans" cxnId="{848E2822-7458-BB44-8C16-D5D9C94D4E28}">
      <dgm:prSet/>
      <dgm:spPr/>
      <dgm:t>
        <a:bodyPr/>
        <a:lstStyle/>
        <a:p>
          <a:endParaRPr lang="en-US"/>
        </a:p>
      </dgm:t>
    </dgm:pt>
    <dgm:pt modelId="{D1EEF0AD-4235-D345-BDD8-F8C93C2C99BD}" type="pres">
      <dgm:prSet presAssocID="{2514355C-BD07-304E-A9A7-5B5A8E330603}" presName="Name0" presStyleCnt="0">
        <dgm:presLayoutVars>
          <dgm:dir/>
          <dgm:animLvl val="lvl"/>
          <dgm:resizeHandles val="exact"/>
        </dgm:presLayoutVars>
      </dgm:prSet>
      <dgm:spPr/>
    </dgm:pt>
    <dgm:pt modelId="{FE53E372-5F58-DD4D-89B5-378225F114BB}" type="pres">
      <dgm:prSet presAssocID="{0CEB27C1-112D-8A4D-9AAB-F203F016997D}" presName="boxAndChildren" presStyleCnt="0"/>
      <dgm:spPr/>
    </dgm:pt>
    <dgm:pt modelId="{0E1245A6-73B6-5C4F-8A80-957256B987E1}" type="pres">
      <dgm:prSet presAssocID="{0CEB27C1-112D-8A4D-9AAB-F203F016997D}" presName="parentTextBox" presStyleLbl="node1" presStyleIdx="0" presStyleCnt="3"/>
      <dgm:spPr/>
    </dgm:pt>
    <dgm:pt modelId="{EE39DE1C-6487-F644-B0FB-514DFD9A6203}" type="pres">
      <dgm:prSet presAssocID="{0CEB27C1-112D-8A4D-9AAB-F203F016997D}" presName="entireBox" presStyleLbl="node1" presStyleIdx="0" presStyleCnt="3" custLinFactNeighborX="-6195" custLinFactNeighborY="37365"/>
      <dgm:spPr/>
    </dgm:pt>
    <dgm:pt modelId="{AE196E9D-BD4C-3D49-B2AA-5A7688576163}" type="pres">
      <dgm:prSet presAssocID="{0CEB27C1-112D-8A4D-9AAB-F203F016997D}" presName="descendantBox" presStyleCnt="0"/>
      <dgm:spPr/>
    </dgm:pt>
    <dgm:pt modelId="{3D32EC06-2A10-E044-BF0D-8C73C5E8D97F}" type="pres">
      <dgm:prSet presAssocID="{E8A023F3-5302-0940-982A-A811C9D7D2C0}" presName="childTextBox" presStyleLbl="fgAccFollowNode1" presStyleIdx="0" presStyleCnt="7">
        <dgm:presLayoutVars>
          <dgm:bulletEnabled val="1"/>
        </dgm:presLayoutVars>
      </dgm:prSet>
      <dgm:spPr/>
    </dgm:pt>
    <dgm:pt modelId="{DE513A28-A35E-B541-BACA-C225CCCD837B}" type="pres">
      <dgm:prSet presAssocID="{4BBEC0EF-1496-4149-8F4F-48A1110908BB}" presName="sp" presStyleCnt="0"/>
      <dgm:spPr/>
    </dgm:pt>
    <dgm:pt modelId="{EEA73AED-1344-B547-8C17-A9067E08D3C6}" type="pres">
      <dgm:prSet presAssocID="{8AF4DBE5-D1CE-DD4C-9CE4-60DD5602C7CA}" presName="arrowAndChildren" presStyleCnt="0"/>
      <dgm:spPr/>
    </dgm:pt>
    <dgm:pt modelId="{AE2C2B1E-BC40-EA4C-8659-D1805A6BB825}" type="pres">
      <dgm:prSet presAssocID="{8AF4DBE5-D1CE-DD4C-9CE4-60DD5602C7CA}" presName="parentTextArrow" presStyleLbl="node1" presStyleIdx="0" presStyleCnt="3"/>
      <dgm:spPr/>
    </dgm:pt>
    <dgm:pt modelId="{9295D34B-13D6-E143-8FAA-4C45DFED13EF}" type="pres">
      <dgm:prSet presAssocID="{8AF4DBE5-D1CE-DD4C-9CE4-60DD5602C7CA}" presName="arrow" presStyleLbl="node1" presStyleIdx="1" presStyleCnt="3"/>
      <dgm:spPr/>
    </dgm:pt>
    <dgm:pt modelId="{EA0878F1-9D00-A54F-B2FA-2BB32B76DC1D}" type="pres">
      <dgm:prSet presAssocID="{8AF4DBE5-D1CE-DD4C-9CE4-60DD5602C7CA}" presName="descendantArrow" presStyleCnt="0"/>
      <dgm:spPr/>
    </dgm:pt>
    <dgm:pt modelId="{02DEDF47-B60B-174C-B68D-9085A3F1AB6A}" type="pres">
      <dgm:prSet presAssocID="{CA3D650F-52D7-2F4F-96C0-F0B31CBB53DA}" presName="childTextArrow" presStyleLbl="fgAccFollowNode1" presStyleIdx="1" presStyleCnt="7">
        <dgm:presLayoutVars>
          <dgm:bulletEnabled val="1"/>
        </dgm:presLayoutVars>
      </dgm:prSet>
      <dgm:spPr/>
    </dgm:pt>
    <dgm:pt modelId="{80A90482-38CF-964E-898E-B14683C6E887}" type="pres">
      <dgm:prSet presAssocID="{CD2163DA-4932-084C-9EAD-3AEB9F60245D}" presName="childTextArrow" presStyleLbl="fgAccFollowNode1" presStyleIdx="2" presStyleCnt="7">
        <dgm:presLayoutVars>
          <dgm:bulletEnabled val="1"/>
        </dgm:presLayoutVars>
      </dgm:prSet>
      <dgm:spPr/>
    </dgm:pt>
    <dgm:pt modelId="{D7656CE7-2034-9345-ACFA-A9F62F1415B6}" type="pres">
      <dgm:prSet presAssocID="{1705B43B-9B94-774F-8E8E-1DD57A15E1C3}" presName="sp" presStyleCnt="0"/>
      <dgm:spPr/>
    </dgm:pt>
    <dgm:pt modelId="{BBB7B630-6B70-2E4C-B572-DD0C4C9D9195}" type="pres">
      <dgm:prSet presAssocID="{3271F505-C3FF-754B-908B-494AD0E2A605}" presName="arrowAndChildren" presStyleCnt="0"/>
      <dgm:spPr/>
    </dgm:pt>
    <dgm:pt modelId="{958D548E-1C83-3C4D-B46A-75C8FC0C38EB}" type="pres">
      <dgm:prSet presAssocID="{3271F505-C3FF-754B-908B-494AD0E2A605}" presName="parentTextArrow" presStyleLbl="node1" presStyleIdx="1" presStyleCnt="3"/>
      <dgm:spPr/>
    </dgm:pt>
    <dgm:pt modelId="{20D983A6-25B2-D34F-9721-9F543575F986}" type="pres">
      <dgm:prSet presAssocID="{3271F505-C3FF-754B-908B-494AD0E2A605}" presName="arrow" presStyleLbl="node1" presStyleIdx="2" presStyleCnt="3"/>
      <dgm:spPr/>
    </dgm:pt>
    <dgm:pt modelId="{A6B4D42C-F817-E344-972B-D267A6FD2D31}" type="pres">
      <dgm:prSet presAssocID="{3271F505-C3FF-754B-908B-494AD0E2A605}" presName="descendantArrow" presStyleCnt="0"/>
      <dgm:spPr/>
    </dgm:pt>
    <dgm:pt modelId="{BCDEB9CC-91F2-B04C-BF78-8C8FAC34A974}" type="pres">
      <dgm:prSet presAssocID="{817284ED-408B-1142-8761-CBD62D7F989C}" presName="childTextArrow" presStyleLbl="fgAccFollowNode1" presStyleIdx="3" presStyleCnt="7">
        <dgm:presLayoutVars>
          <dgm:bulletEnabled val="1"/>
        </dgm:presLayoutVars>
      </dgm:prSet>
      <dgm:spPr/>
    </dgm:pt>
    <dgm:pt modelId="{22D687DF-5A41-C04B-83B2-990819124270}" type="pres">
      <dgm:prSet presAssocID="{6834AEE2-8096-5B4C-9533-188046F45A57}" presName="childTextArrow" presStyleLbl="fgAccFollowNode1" presStyleIdx="4" presStyleCnt="7">
        <dgm:presLayoutVars>
          <dgm:bulletEnabled val="1"/>
        </dgm:presLayoutVars>
      </dgm:prSet>
      <dgm:spPr/>
    </dgm:pt>
    <dgm:pt modelId="{97A27664-9A96-1645-A7EC-5BE951D18748}" type="pres">
      <dgm:prSet presAssocID="{B4C1D064-BA44-844B-A2F2-1467D57B3DC4}" presName="childTextArrow" presStyleLbl="fgAccFollowNode1" presStyleIdx="5" presStyleCnt="7">
        <dgm:presLayoutVars>
          <dgm:bulletEnabled val="1"/>
        </dgm:presLayoutVars>
      </dgm:prSet>
      <dgm:spPr/>
    </dgm:pt>
    <dgm:pt modelId="{23FFA982-4016-B24A-AD76-E71171B95C2B}" type="pres">
      <dgm:prSet presAssocID="{2026C043-D031-5640-8E56-22C54ED33342}" presName="childTextArrow" presStyleLbl="fgAccFollowNode1" presStyleIdx="6" presStyleCnt="7">
        <dgm:presLayoutVars>
          <dgm:bulletEnabled val="1"/>
        </dgm:presLayoutVars>
      </dgm:prSet>
      <dgm:spPr/>
    </dgm:pt>
  </dgm:ptLst>
  <dgm:cxnLst>
    <dgm:cxn modelId="{D7663D01-0AFF-1144-8F20-B3F30BD3A7F8}" srcId="{8AF4DBE5-D1CE-DD4C-9CE4-60DD5602C7CA}" destId="{CA3D650F-52D7-2F4F-96C0-F0B31CBB53DA}" srcOrd="0" destOrd="0" parTransId="{A66D4ECC-D4F4-E946-A41F-706FD48B82C5}" sibTransId="{1B254916-FADB-4243-BF0F-BD3D68E12D68}"/>
    <dgm:cxn modelId="{3E4B5301-49E6-AB4C-BFB0-545ADC9FE9EB}" type="presOf" srcId="{2026C043-D031-5640-8E56-22C54ED33342}" destId="{23FFA982-4016-B24A-AD76-E71171B95C2B}" srcOrd="0" destOrd="0" presId="urn:microsoft.com/office/officeart/2005/8/layout/process4"/>
    <dgm:cxn modelId="{848E2822-7458-BB44-8C16-D5D9C94D4E28}" srcId="{0CEB27C1-112D-8A4D-9AAB-F203F016997D}" destId="{E8A023F3-5302-0940-982A-A811C9D7D2C0}" srcOrd="0" destOrd="0" parTransId="{37E86A4C-33CA-3D45-BEDE-E5894586DC0E}" sibTransId="{75547D02-604D-704B-B115-83A23CFDDC4C}"/>
    <dgm:cxn modelId="{C627AD28-05FB-DE4D-B82A-D8B319665A39}" type="presOf" srcId="{3271F505-C3FF-754B-908B-494AD0E2A605}" destId="{958D548E-1C83-3C4D-B46A-75C8FC0C38EB}" srcOrd="0" destOrd="0" presId="urn:microsoft.com/office/officeart/2005/8/layout/process4"/>
    <dgm:cxn modelId="{4808BA38-33B4-0845-840D-C778B8D38EB5}" type="presOf" srcId="{0CEB27C1-112D-8A4D-9AAB-F203F016997D}" destId="{EE39DE1C-6487-F644-B0FB-514DFD9A6203}" srcOrd="1" destOrd="0" presId="urn:microsoft.com/office/officeart/2005/8/layout/process4"/>
    <dgm:cxn modelId="{2352143B-76C9-F64D-8F44-735A6272C810}" type="presOf" srcId="{8AF4DBE5-D1CE-DD4C-9CE4-60DD5602C7CA}" destId="{9295D34B-13D6-E143-8FAA-4C45DFED13EF}" srcOrd="1" destOrd="0" presId="urn:microsoft.com/office/officeart/2005/8/layout/process4"/>
    <dgm:cxn modelId="{09034F3C-9930-E547-A77F-FBBE1A2D5706}" type="presOf" srcId="{B4C1D064-BA44-844B-A2F2-1467D57B3DC4}" destId="{97A27664-9A96-1645-A7EC-5BE951D18748}" srcOrd="0" destOrd="0" presId="urn:microsoft.com/office/officeart/2005/8/layout/process4"/>
    <dgm:cxn modelId="{CAF8D241-9843-4643-908B-783DD0D62DB8}" srcId="{3271F505-C3FF-754B-908B-494AD0E2A605}" destId="{817284ED-408B-1142-8761-CBD62D7F989C}" srcOrd="0" destOrd="0" parTransId="{97CBEE3D-6F45-9140-8FB3-C772A9165A86}" sibTransId="{02241F8F-F691-FD45-85D7-7763B76C4782}"/>
    <dgm:cxn modelId="{864BB76E-8210-3E4A-B13C-F4BCDBCE1A18}" type="presOf" srcId="{6834AEE2-8096-5B4C-9533-188046F45A57}" destId="{22D687DF-5A41-C04B-83B2-990819124270}" srcOrd="0" destOrd="0" presId="urn:microsoft.com/office/officeart/2005/8/layout/process4"/>
    <dgm:cxn modelId="{B49BF673-8752-D143-8C42-C5737104930F}" type="presOf" srcId="{3271F505-C3FF-754B-908B-494AD0E2A605}" destId="{20D983A6-25B2-D34F-9721-9F543575F986}" srcOrd="1" destOrd="0" presId="urn:microsoft.com/office/officeart/2005/8/layout/process4"/>
    <dgm:cxn modelId="{66D9707E-017F-0541-B9E4-82E8448EF0C1}" srcId="{2514355C-BD07-304E-A9A7-5B5A8E330603}" destId="{3271F505-C3FF-754B-908B-494AD0E2A605}" srcOrd="0" destOrd="0" parTransId="{F33400EB-03E8-D046-8134-1D7B1F0B279C}" sibTransId="{1705B43B-9B94-774F-8E8E-1DD57A15E1C3}"/>
    <dgm:cxn modelId="{19545A82-0EF7-424A-B17C-075AB7479C76}" srcId="{3271F505-C3FF-754B-908B-494AD0E2A605}" destId="{B4C1D064-BA44-844B-A2F2-1467D57B3DC4}" srcOrd="2" destOrd="0" parTransId="{7D7594D6-9390-6C4A-8F58-04ACCAB058EA}" sibTransId="{D4F10827-D5DD-8342-9C1A-E83DCE9D6F49}"/>
    <dgm:cxn modelId="{8D25BA89-0DCA-8343-A4BD-036B99DA4995}" type="presOf" srcId="{8AF4DBE5-D1CE-DD4C-9CE4-60DD5602C7CA}" destId="{AE2C2B1E-BC40-EA4C-8659-D1805A6BB825}" srcOrd="0" destOrd="0" presId="urn:microsoft.com/office/officeart/2005/8/layout/process4"/>
    <dgm:cxn modelId="{CD0CE997-B428-C74D-8F50-0415CF76E67F}" srcId="{2514355C-BD07-304E-A9A7-5B5A8E330603}" destId="{8AF4DBE5-D1CE-DD4C-9CE4-60DD5602C7CA}" srcOrd="1" destOrd="0" parTransId="{1EF48EDA-8CF5-8D42-AB40-54229C718025}" sibTransId="{4BBEC0EF-1496-4149-8F4F-48A1110908BB}"/>
    <dgm:cxn modelId="{0EB4759C-FBDE-9C46-8922-C164C8284C46}" type="presOf" srcId="{E8A023F3-5302-0940-982A-A811C9D7D2C0}" destId="{3D32EC06-2A10-E044-BF0D-8C73C5E8D97F}" srcOrd="0" destOrd="0" presId="urn:microsoft.com/office/officeart/2005/8/layout/process4"/>
    <dgm:cxn modelId="{D7CB30A4-BC6F-9148-A25F-A224A1D939F5}" type="presOf" srcId="{0CEB27C1-112D-8A4D-9AAB-F203F016997D}" destId="{0E1245A6-73B6-5C4F-8A80-957256B987E1}" srcOrd="0" destOrd="0" presId="urn:microsoft.com/office/officeart/2005/8/layout/process4"/>
    <dgm:cxn modelId="{A2D9F0A8-B155-E54E-A36F-4B2E7B69BC60}" type="presOf" srcId="{CD2163DA-4932-084C-9EAD-3AEB9F60245D}" destId="{80A90482-38CF-964E-898E-B14683C6E887}" srcOrd="0" destOrd="0" presId="urn:microsoft.com/office/officeart/2005/8/layout/process4"/>
    <dgm:cxn modelId="{FEB1A8BB-7539-AB40-BD6E-435D21108A9D}" type="presOf" srcId="{2514355C-BD07-304E-A9A7-5B5A8E330603}" destId="{D1EEF0AD-4235-D345-BDD8-F8C93C2C99BD}" srcOrd="0" destOrd="0" presId="urn:microsoft.com/office/officeart/2005/8/layout/process4"/>
    <dgm:cxn modelId="{348BF8BD-1A08-4645-A887-68EADAD8A464}" srcId="{3271F505-C3FF-754B-908B-494AD0E2A605}" destId="{2026C043-D031-5640-8E56-22C54ED33342}" srcOrd="3" destOrd="0" parTransId="{DCEF23BA-964B-CA45-961E-2A94EC5CC5FE}" sibTransId="{223A53D8-C58D-9F40-A10B-F52EB18B1370}"/>
    <dgm:cxn modelId="{CEBEFBD1-92F3-9A4C-82DE-60717B78124D}" srcId="{8AF4DBE5-D1CE-DD4C-9CE4-60DD5602C7CA}" destId="{CD2163DA-4932-084C-9EAD-3AEB9F60245D}" srcOrd="1" destOrd="0" parTransId="{4ABAB12B-92BE-E24A-B331-12256B8252D9}" sibTransId="{0ED0B7DD-BF44-F54A-ADEA-926BD221FD74}"/>
    <dgm:cxn modelId="{F58FF5D7-B6ED-F047-9A38-29337FD68537}" srcId="{3271F505-C3FF-754B-908B-494AD0E2A605}" destId="{6834AEE2-8096-5B4C-9533-188046F45A57}" srcOrd="1" destOrd="0" parTransId="{FD9327AE-87AA-6345-9BC0-4BDE8AE5AAD6}" sibTransId="{F8DE7C9B-37F6-4945-832C-8BA2E140444E}"/>
    <dgm:cxn modelId="{E09900DF-E63F-2840-AC2C-7AACADE9743C}" type="presOf" srcId="{CA3D650F-52D7-2F4F-96C0-F0B31CBB53DA}" destId="{02DEDF47-B60B-174C-B68D-9085A3F1AB6A}" srcOrd="0" destOrd="0" presId="urn:microsoft.com/office/officeart/2005/8/layout/process4"/>
    <dgm:cxn modelId="{A649FDFB-B22E-6B4B-A9DC-6289B7E4B97F}" type="presOf" srcId="{817284ED-408B-1142-8761-CBD62D7F989C}" destId="{BCDEB9CC-91F2-B04C-BF78-8C8FAC34A974}" srcOrd="0" destOrd="0" presId="urn:microsoft.com/office/officeart/2005/8/layout/process4"/>
    <dgm:cxn modelId="{0C9345FE-0504-C44A-BEAF-362AFA843266}" srcId="{2514355C-BD07-304E-A9A7-5B5A8E330603}" destId="{0CEB27C1-112D-8A4D-9AAB-F203F016997D}" srcOrd="2" destOrd="0" parTransId="{089018F7-2654-B44D-80A3-09F3B23CF57C}" sibTransId="{F166E183-B1E8-2144-A388-061C53E5C04F}"/>
    <dgm:cxn modelId="{1CF65D1B-BE69-1248-8970-BE12A438787E}" type="presParOf" srcId="{D1EEF0AD-4235-D345-BDD8-F8C93C2C99BD}" destId="{FE53E372-5F58-DD4D-89B5-378225F114BB}" srcOrd="0" destOrd="0" presId="urn:microsoft.com/office/officeart/2005/8/layout/process4"/>
    <dgm:cxn modelId="{7B451990-3CF2-474E-8C33-FFA354C575EA}" type="presParOf" srcId="{FE53E372-5F58-DD4D-89B5-378225F114BB}" destId="{0E1245A6-73B6-5C4F-8A80-957256B987E1}" srcOrd="0" destOrd="0" presId="urn:microsoft.com/office/officeart/2005/8/layout/process4"/>
    <dgm:cxn modelId="{595FAE69-7CAA-BE46-AB21-A42887C56D59}" type="presParOf" srcId="{FE53E372-5F58-DD4D-89B5-378225F114BB}" destId="{EE39DE1C-6487-F644-B0FB-514DFD9A6203}" srcOrd="1" destOrd="0" presId="urn:microsoft.com/office/officeart/2005/8/layout/process4"/>
    <dgm:cxn modelId="{3E0FBE30-3A17-FD41-8CF3-153660F5CBA1}" type="presParOf" srcId="{FE53E372-5F58-DD4D-89B5-378225F114BB}" destId="{AE196E9D-BD4C-3D49-B2AA-5A7688576163}" srcOrd="2" destOrd="0" presId="urn:microsoft.com/office/officeart/2005/8/layout/process4"/>
    <dgm:cxn modelId="{440DF450-142F-784E-B075-3C4007D4B4C4}" type="presParOf" srcId="{AE196E9D-BD4C-3D49-B2AA-5A7688576163}" destId="{3D32EC06-2A10-E044-BF0D-8C73C5E8D97F}" srcOrd="0" destOrd="0" presId="urn:microsoft.com/office/officeart/2005/8/layout/process4"/>
    <dgm:cxn modelId="{4E972CB8-DF8E-8B47-B8BF-786DD85E2E4F}" type="presParOf" srcId="{D1EEF0AD-4235-D345-BDD8-F8C93C2C99BD}" destId="{DE513A28-A35E-B541-BACA-C225CCCD837B}" srcOrd="1" destOrd="0" presId="urn:microsoft.com/office/officeart/2005/8/layout/process4"/>
    <dgm:cxn modelId="{4E3E6746-4892-FE4C-8D3B-E1AE708DF8B4}" type="presParOf" srcId="{D1EEF0AD-4235-D345-BDD8-F8C93C2C99BD}" destId="{EEA73AED-1344-B547-8C17-A9067E08D3C6}" srcOrd="2" destOrd="0" presId="urn:microsoft.com/office/officeart/2005/8/layout/process4"/>
    <dgm:cxn modelId="{9FB8F8BF-FCF7-8F42-936C-96C647868D7A}" type="presParOf" srcId="{EEA73AED-1344-B547-8C17-A9067E08D3C6}" destId="{AE2C2B1E-BC40-EA4C-8659-D1805A6BB825}" srcOrd="0" destOrd="0" presId="urn:microsoft.com/office/officeart/2005/8/layout/process4"/>
    <dgm:cxn modelId="{1CB7F2E7-42CD-B74E-A658-4BCC8B77B203}" type="presParOf" srcId="{EEA73AED-1344-B547-8C17-A9067E08D3C6}" destId="{9295D34B-13D6-E143-8FAA-4C45DFED13EF}" srcOrd="1" destOrd="0" presId="urn:microsoft.com/office/officeart/2005/8/layout/process4"/>
    <dgm:cxn modelId="{A428A10D-03CE-4144-8C8A-D7C096D11124}" type="presParOf" srcId="{EEA73AED-1344-B547-8C17-A9067E08D3C6}" destId="{EA0878F1-9D00-A54F-B2FA-2BB32B76DC1D}" srcOrd="2" destOrd="0" presId="urn:microsoft.com/office/officeart/2005/8/layout/process4"/>
    <dgm:cxn modelId="{62A0F11C-015F-EA43-AE34-73B83AFB7A13}" type="presParOf" srcId="{EA0878F1-9D00-A54F-B2FA-2BB32B76DC1D}" destId="{02DEDF47-B60B-174C-B68D-9085A3F1AB6A}" srcOrd="0" destOrd="0" presId="urn:microsoft.com/office/officeart/2005/8/layout/process4"/>
    <dgm:cxn modelId="{AD88CA6D-244D-E54E-B654-81A482FF6AF3}" type="presParOf" srcId="{EA0878F1-9D00-A54F-B2FA-2BB32B76DC1D}" destId="{80A90482-38CF-964E-898E-B14683C6E887}" srcOrd="1" destOrd="0" presId="urn:microsoft.com/office/officeart/2005/8/layout/process4"/>
    <dgm:cxn modelId="{FB71CA19-7926-4040-9E52-43556BAC3EAE}" type="presParOf" srcId="{D1EEF0AD-4235-D345-BDD8-F8C93C2C99BD}" destId="{D7656CE7-2034-9345-ACFA-A9F62F1415B6}" srcOrd="3" destOrd="0" presId="urn:microsoft.com/office/officeart/2005/8/layout/process4"/>
    <dgm:cxn modelId="{F1B39CD9-8510-5E4F-8CA9-722B35022EF4}" type="presParOf" srcId="{D1EEF0AD-4235-D345-BDD8-F8C93C2C99BD}" destId="{BBB7B630-6B70-2E4C-B572-DD0C4C9D9195}" srcOrd="4" destOrd="0" presId="urn:microsoft.com/office/officeart/2005/8/layout/process4"/>
    <dgm:cxn modelId="{F76DD594-94EF-354F-9C3D-3A1C1E8F5F71}" type="presParOf" srcId="{BBB7B630-6B70-2E4C-B572-DD0C4C9D9195}" destId="{958D548E-1C83-3C4D-B46A-75C8FC0C38EB}" srcOrd="0" destOrd="0" presId="urn:microsoft.com/office/officeart/2005/8/layout/process4"/>
    <dgm:cxn modelId="{1C1C17BC-B7D0-6D45-BC84-662594E6DB23}" type="presParOf" srcId="{BBB7B630-6B70-2E4C-B572-DD0C4C9D9195}" destId="{20D983A6-25B2-D34F-9721-9F543575F986}" srcOrd="1" destOrd="0" presId="urn:microsoft.com/office/officeart/2005/8/layout/process4"/>
    <dgm:cxn modelId="{751AB825-1BB8-5B44-803C-817D56549303}" type="presParOf" srcId="{BBB7B630-6B70-2E4C-B572-DD0C4C9D9195}" destId="{A6B4D42C-F817-E344-972B-D267A6FD2D31}" srcOrd="2" destOrd="0" presId="urn:microsoft.com/office/officeart/2005/8/layout/process4"/>
    <dgm:cxn modelId="{7F9C7C37-601F-914F-B433-27C1AEBDBB3D}" type="presParOf" srcId="{A6B4D42C-F817-E344-972B-D267A6FD2D31}" destId="{BCDEB9CC-91F2-B04C-BF78-8C8FAC34A974}" srcOrd="0" destOrd="0" presId="urn:microsoft.com/office/officeart/2005/8/layout/process4"/>
    <dgm:cxn modelId="{B56653E3-DF40-F146-AA13-7745C1635F94}" type="presParOf" srcId="{A6B4D42C-F817-E344-972B-D267A6FD2D31}" destId="{22D687DF-5A41-C04B-83B2-990819124270}" srcOrd="1" destOrd="0" presId="urn:microsoft.com/office/officeart/2005/8/layout/process4"/>
    <dgm:cxn modelId="{D2F54ED1-97B4-4D4B-B341-EE1646E6B59B}" type="presParOf" srcId="{A6B4D42C-F817-E344-972B-D267A6FD2D31}" destId="{97A27664-9A96-1645-A7EC-5BE951D18748}" srcOrd="2" destOrd="0" presId="urn:microsoft.com/office/officeart/2005/8/layout/process4"/>
    <dgm:cxn modelId="{97A62CB4-3571-C34C-BD69-3A2E67EB13EA}" type="presParOf" srcId="{A6B4D42C-F817-E344-972B-D267A6FD2D31}" destId="{23FFA982-4016-B24A-AD76-E71171B95C2B}" srcOrd="3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27938E-50F4-C34B-B020-995D5DBE4B6C}" type="doc">
      <dgm:prSet loTypeId="urn:microsoft.com/office/officeart/2005/8/layout/hList1" loCatId="relationship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77CAD81-6BA7-0743-8DC2-410DB7F6FCE2}">
      <dgm:prSet custT="1"/>
      <dgm:spPr/>
      <dgm:t>
        <a:bodyPr/>
        <a:lstStyle/>
        <a:p>
          <a:pPr rtl="0"/>
          <a:r>
            <a:rPr lang="en-US" sz="1800" dirty="0"/>
            <a:t>8080</a:t>
          </a:r>
        </a:p>
      </dgm:t>
    </dgm:pt>
    <dgm:pt modelId="{869311D8-5CFF-BC45-A87A-85DF9F4A36F4}" type="parTrans" cxnId="{D32779C1-6DA9-3542-B999-40BFBD4E2311}">
      <dgm:prSet/>
      <dgm:spPr/>
      <dgm:t>
        <a:bodyPr/>
        <a:lstStyle/>
        <a:p>
          <a:endParaRPr lang="en-US"/>
        </a:p>
      </dgm:t>
    </dgm:pt>
    <dgm:pt modelId="{A7CBA08D-62E9-F944-9123-3E977CA3A571}" type="sibTrans" cxnId="{D32779C1-6DA9-3542-B999-40BFBD4E2311}">
      <dgm:prSet/>
      <dgm:spPr/>
      <dgm:t>
        <a:bodyPr/>
        <a:lstStyle/>
        <a:p>
          <a:endParaRPr lang="en-US"/>
        </a:p>
      </dgm:t>
    </dgm:pt>
    <dgm:pt modelId="{DB13C6DD-1E52-1844-91D9-5E02FC8320AF}">
      <dgm:prSet/>
      <dgm:spPr/>
      <dgm:t>
        <a:bodyPr/>
        <a:lstStyle/>
        <a:p>
          <a:pPr rtl="0"/>
          <a:r>
            <a:rPr lang="en-US"/>
            <a:t>World’s first general-purpose microprocessor</a:t>
          </a:r>
        </a:p>
      </dgm:t>
    </dgm:pt>
    <dgm:pt modelId="{0F77ED43-D28F-E94F-A191-D7516FB57FE4}" type="parTrans" cxnId="{6566EAE1-9A3B-3D4A-9BFA-A8E7ABC97B89}">
      <dgm:prSet/>
      <dgm:spPr/>
      <dgm:t>
        <a:bodyPr/>
        <a:lstStyle/>
        <a:p>
          <a:endParaRPr lang="en-US"/>
        </a:p>
      </dgm:t>
    </dgm:pt>
    <dgm:pt modelId="{42CAAE1D-511C-5D43-9877-026EF8E6009D}" type="sibTrans" cxnId="{6566EAE1-9A3B-3D4A-9BFA-A8E7ABC97B89}">
      <dgm:prSet/>
      <dgm:spPr/>
      <dgm:t>
        <a:bodyPr/>
        <a:lstStyle/>
        <a:p>
          <a:endParaRPr lang="en-US"/>
        </a:p>
      </dgm:t>
    </dgm:pt>
    <dgm:pt modelId="{67E7134E-2092-C843-B55E-C1D44D002BB1}">
      <dgm:prSet/>
      <dgm:spPr/>
      <dgm:t>
        <a:bodyPr/>
        <a:lstStyle/>
        <a:p>
          <a:pPr rtl="0"/>
          <a:r>
            <a:rPr lang="en-US" dirty="0"/>
            <a:t>8-bit machine, 8-bit data path to memory</a:t>
          </a:r>
        </a:p>
      </dgm:t>
    </dgm:pt>
    <dgm:pt modelId="{59598C61-E5DE-A340-9880-E922417FCF5D}" type="parTrans" cxnId="{85ACE212-3529-464E-9B24-6062E369EBD0}">
      <dgm:prSet/>
      <dgm:spPr/>
      <dgm:t>
        <a:bodyPr/>
        <a:lstStyle/>
        <a:p>
          <a:endParaRPr lang="en-US"/>
        </a:p>
      </dgm:t>
    </dgm:pt>
    <dgm:pt modelId="{097D8F75-D211-EA4B-90EF-DA203109F914}" type="sibTrans" cxnId="{85ACE212-3529-464E-9B24-6062E369EBD0}">
      <dgm:prSet/>
      <dgm:spPr/>
      <dgm:t>
        <a:bodyPr/>
        <a:lstStyle/>
        <a:p>
          <a:endParaRPr lang="en-US"/>
        </a:p>
      </dgm:t>
    </dgm:pt>
    <dgm:pt modelId="{15D727A6-43A7-1146-93D3-4FC81E42B88C}">
      <dgm:prSet/>
      <dgm:spPr/>
      <dgm:t>
        <a:bodyPr/>
        <a:lstStyle/>
        <a:p>
          <a:pPr rtl="0"/>
          <a:r>
            <a:rPr lang="en-US"/>
            <a:t>Was used in the first personal computer (Altair)</a:t>
          </a:r>
        </a:p>
      </dgm:t>
    </dgm:pt>
    <dgm:pt modelId="{6DD4C616-CC21-EE41-A91D-B7E995DC93C7}" type="parTrans" cxnId="{DCFE8C33-C001-6F4F-9EEE-F52F98C0DF82}">
      <dgm:prSet/>
      <dgm:spPr/>
      <dgm:t>
        <a:bodyPr/>
        <a:lstStyle/>
        <a:p>
          <a:endParaRPr lang="en-US"/>
        </a:p>
      </dgm:t>
    </dgm:pt>
    <dgm:pt modelId="{41A138FB-CD59-0A47-877F-8D50B93C7AC8}" type="sibTrans" cxnId="{DCFE8C33-C001-6F4F-9EEE-F52F98C0DF82}">
      <dgm:prSet/>
      <dgm:spPr/>
      <dgm:t>
        <a:bodyPr/>
        <a:lstStyle/>
        <a:p>
          <a:endParaRPr lang="en-US"/>
        </a:p>
      </dgm:t>
    </dgm:pt>
    <dgm:pt modelId="{ED28E796-E29E-F448-892A-C7E742AB37E6}">
      <dgm:prSet custT="1"/>
      <dgm:spPr/>
      <dgm:t>
        <a:bodyPr/>
        <a:lstStyle/>
        <a:p>
          <a:pPr rtl="0"/>
          <a:r>
            <a:rPr lang="en-US" sz="1800" dirty="0"/>
            <a:t>8086</a:t>
          </a:r>
        </a:p>
      </dgm:t>
    </dgm:pt>
    <dgm:pt modelId="{EE60372B-B201-7146-B294-6585778C2B42}" type="parTrans" cxnId="{62B2A464-085E-344B-919F-8694CD838666}">
      <dgm:prSet/>
      <dgm:spPr/>
      <dgm:t>
        <a:bodyPr/>
        <a:lstStyle/>
        <a:p>
          <a:endParaRPr lang="en-US"/>
        </a:p>
      </dgm:t>
    </dgm:pt>
    <dgm:pt modelId="{5C829C6A-EBC9-2A4E-9D53-39A4A316B729}" type="sibTrans" cxnId="{62B2A464-085E-344B-919F-8694CD838666}">
      <dgm:prSet/>
      <dgm:spPr/>
      <dgm:t>
        <a:bodyPr/>
        <a:lstStyle/>
        <a:p>
          <a:endParaRPr lang="en-US"/>
        </a:p>
      </dgm:t>
    </dgm:pt>
    <dgm:pt modelId="{485E70F4-8345-CB4E-96E1-42CC6A880CAB}">
      <dgm:prSet/>
      <dgm:spPr/>
      <dgm:t>
        <a:bodyPr/>
        <a:lstStyle/>
        <a:p>
          <a:pPr rtl="0"/>
          <a:r>
            <a:rPr lang="en-US"/>
            <a:t>A more powerful 16-bit machine</a:t>
          </a:r>
        </a:p>
      </dgm:t>
    </dgm:pt>
    <dgm:pt modelId="{A764361D-FE56-A34B-BA6C-6393724FE922}" type="parTrans" cxnId="{B901CCE0-B64A-BC40-A6F3-FF3A642807BE}">
      <dgm:prSet/>
      <dgm:spPr/>
      <dgm:t>
        <a:bodyPr/>
        <a:lstStyle/>
        <a:p>
          <a:endParaRPr lang="en-US"/>
        </a:p>
      </dgm:t>
    </dgm:pt>
    <dgm:pt modelId="{D1AE908B-786C-CC43-993E-209EF8B27F97}" type="sibTrans" cxnId="{B901CCE0-B64A-BC40-A6F3-FF3A642807BE}">
      <dgm:prSet/>
      <dgm:spPr/>
      <dgm:t>
        <a:bodyPr/>
        <a:lstStyle/>
        <a:p>
          <a:endParaRPr lang="en-US"/>
        </a:p>
      </dgm:t>
    </dgm:pt>
    <dgm:pt modelId="{5364076C-1E31-D94E-809E-7C64943410AA}">
      <dgm:prSet/>
      <dgm:spPr/>
      <dgm:t>
        <a:bodyPr/>
        <a:lstStyle/>
        <a:p>
          <a:pPr rtl="0"/>
          <a:r>
            <a:rPr lang="en-US" dirty="0"/>
            <a:t>Has an instruction cache, or queue, that prefetches a few instructions before they are executed</a:t>
          </a:r>
        </a:p>
      </dgm:t>
    </dgm:pt>
    <dgm:pt modelId="{7A1E6B08-7AA7-374B-961D-38ACCECE2745}" type="parTrans" cxnId="{7FD524C6-737E-BF42-9772-A9F11C022CB0}">
      <dgm:prSet/>
      <dgm:spPr/>
      <dgm:t>
        <a:bodyPr/>
        <a:lstStyle/>
        <a:p>
          <a:endParaRPr lang="en-US"/>
        </a:p>
      </dgm:t>
    </dgm:pt>
    <dgm:pt modelId="{067D459F-6C2E-7B4C-B893-FA6F93A8E53A}" type="sibTrans" cxnId="{7FD524C6-737E-BF42-9772-A9F11C022CB0}">
      <dgm:prSet/>
      <dgm:spPr/>
      <dgm:t>
        <a:bodyPr/>
        <a:lstStyle/>
        <a:p>
          <a:endParaRPr lang="en-US"/>
        </a:p>
      </dgm:t>
    </dgm:pt>
    <dgm:pt modelId="{7C64B1DB-8D93-C843-87A2-6112C6AA7236}">
      <dgm:prSet/>
      <dgm:spPr/>
      <dgm:t>
        <a:bodyPr/>
        <a:lstStyle/>
        <a:p>
          <a:pPr rtl="0"/>
          <a:r>
            <a:rPr lang="en-US"/>
            <a:t>The first appearance of the x86 architecture</a:t>
          </a:r>
        </a:p>
      </dgm:t>
    </dgm:pt>
    <dgm:pt modelId="{E14042B3-B281-2248-8EB7-4885D22D7091}" type="parTrans" cxnId="{7E0CC626-3A67-4E49-B3E9-E75EACD1C4C2}">
      <dgm:prSet/>
      <dgm:spPr/>
      <dgm:t>
        <a:bodyPr/>
        <a:lstStyle/>
        <a:p>
          <a:endParaRPr lang="en-US"/>
        </a:p>
      </dgm:t>
    </dgm:pt>
    <dgm:pt modelId="{510F6365-EE1D-4A45-95ED-1E4A362FD814}" type="sibTrans" cxnId="{7E0CC626-3A67-4E49-B3E9-E75EACD1C4C2}">
      <dgm:prSet/>
      <dgm:spPr/>
      <dgm:t>
        <a:bodyPr/>
        <a:lstStyle/>
        <a:p>
          <a:endParaRPr lang="en-US"/>
        </a:p>
      </dgm:t>
    </dgm:pt>
    <dgm:pt modelId="{EE56D8E6-0BEA-FC43-8E00-6CC3059AE1C5}">
      <dgm:prSet/>
      <dgm:spPr/>
      <dgm:t>
        <a:bodyPr/>
        <a:lstStyle/>
        <a:p>
          <a:pPr rtl="0"/>
          <a:r>
            <a:rPr lang="en-US"/>
            <a:t>The 8088 was a variant of this processor and used in IBM’s first personal computer (securing the success of Intel</a:t>
          </a:r>
        </a:p>
      </dgm:t>
    </dgm:pt>
    <dgm:pt modelId="{B4D563CF-7218-7246-B0E7-B1D65AC792DE}" type="parTrans" cxnId="{D2AF63C7-0CAF-6E4A-8FEA-8B47EAA8BFD3}">
      <dgm:prSet/>
      <dgm:spPr/>
      <dgm:t>
        <a:bodyPr/>
        <a:lstStyle/>
        <a:p>
          <a:endParaRPr lang="en-US"/>
        </a:p>
      </dgm:t>
    </dgm:pt>
    <dgm:pt modelId="{6624AEE6-31F5-464D-B800-8D9E4E8D6B42}" type="sibTrans" cxnId="{D2AF63C7-0CAF-6E4A-8FEA-8B47EAA8BFD3}">
      <dgm:prSet/>
      <dgm:spPr/>
      <dgm:t>
        <a:bodyPr/>
        <a:lstStyle/>
        <a:p>
          <a:endParaRPr lang="en-US"/>
        </a:p>
      </dgm:t>
    </dgm:pt>
    <dgm:pt modelId="{61620D4D-B2D7-564C-AB73-FE68A430D868}">
      <dgm:prSet custT="1"/>
      <dgm:spPr/>
      <dgm:t>
        <a:bodyPr/>
        <a:lstStyle/>
        <a:p>
          <a:pPr rtl="0"/>
          <a:r>
            <a:rPr lang="en-US" sz="1800" dirty="0"/>
            <a:t>80286</a:t>
          </a:r>
        </a:p>
      </dgm:t>
    </dgm:pt>
    <dgm:pt modelId="{EBBA3479-C7FF-FC4F-B6B6-55F479FFD2EE}" type="parTrans" cxnId="{F2841867-96C4-6548-AA40-43CA89CEC616}">
      <dgm:prSet/>
      <dgm:spPr/>
      <dgm:t>
        <a:bodyPr/>
        <a:lstStyle/>
        <a:p>
          <a:endParaRPr lang="en-US"/>
        </a:p>
      </dgm:t>
    </dgm:pt>
    <dgm:pt modelId="{14E97795-6F4D-294A-89BD-1E5BF3DB7FF3}" type="sibTrans" cxnId="{F2841867-96C4-6548-AA40-43CA89CEC616}">
      <dgm:prSet/>
      <dgm:spPr/>
      <dgm:t>
        <a:bodyPr/>
        <a:lstStyle/>
        <a:p>
          <a:endParaRPr lang="en-US"/>
        </a:p>
      </dgm:t>
    </dgm:pt>
    <dgm:pt modelId="{569F40F4-D001-2049-8492-EB93961CF23A}">
      <dgm:prSet/>
      <dgm:spPr/>
      <dgm:t>
        <a:bodyPr/>
        <a:lstStyle/>
        <a:p>
          <a:pPr rtl="0"/>
          <a:r>
            <a:rPr lang="en-US" dirty="0"/>
            <a:t>Extension of the 8086 enabling addressing a 16-MB memory instead of just 1MB</a:t>
          </a:r>
        </a:p>
      </dgm:t>
    </dgm:pt>
    <dgm:pt modelId="{30D6D011-AB9B-5446-862C-1CF16F9C532C}" type="parTrans" cxnId="{BE71E49A-B00F-6D4E-957E-BD80C5CE541D}">
      <dgm:prSet/>
      <dgm:spPr/>
      <dgm:t>
        <a:bodyPr/>
        <a:lstStyle/>
        <a:p>
          <a:endParaRPr lang="en-US"/>
        </a:p>
      </dgm:t>
    </dgm:pt>
    <dgm:pt modelId="{0CC9D92F-AEC6-5A45-9B0E-15B8B13951FD}" type="sibTrans" cxnId="{BE71E49A-B00F-6D4E-957E-BD80C5CE541D}">
      <dgm:prSet/>
      <dgm:spPr/>
      <dgm:t>
        <a:bodyPr/>
        <a:lstStyle/>
        <a:p>
          <a:endParaRPr lang="en-US"/>
        </a:p>
      </dgm:t>
    </dgm:pt>
    <dgm:pt modelId="{BB576463-553D-A548-BEAF-DA87C1976BE8}">
      <dgm:prSet custT="1"/>
      <dgm:spPr/>
      <dgm:t>
        <a:bodyPr/>
        <a:lstStyle/>
        <a:p>
          <a:pPr rtl="0"/>
          <a:r>
            <a:rPr lang="en-US" sz="1800" dirty="0"/>
            <a:t>80386</a:t>
          </a:r>
        </a:p>
      </dgm:t>
    </dgm:pt>
    <dgm:pt modelId="{FB089A6E-74CD-F843-BB35-820EEA2E4BC4}" type="parTrans" cxnId="{34D7580F-E0B3-4747-9D37-75622A470EC3}">
      <dgm:prSet/>
      <dgm:spPr/>
      <dgm:t>
        <a:bodyPr/>
        <a:lstStyle/>
        <a:p>
          <a:endParaRPr lang="en-US"/>
        </a:p>
      </dgm:t>
    </dgm:pt>
    <dgm:pt modelId="{34629C30-3BC1-FB4D-8FAE-E3E60948562A}" type="sibTrans" cxnId="{34D7580F-E0B3-4747-9D37-75622A470EC3}">
      <dgm:prSet/>
      <dgm:spPr/>
      <dgm:t>
        <a:bodyPr/>
        <a:lstStyle/>
        <a:p>
          <a:endParaRPr lang="en-US"/>
        </a:p>
      </dgm:t>
    </dgm:pt>
    <dgm:pt modelId="{89639C84-F68C-6745-AA17-DCC3FAA6A289}">
      <dgm:prSet/>
      <dgm:spPr/>
      <dgm:t>
        <a:bodyPr/>
        <a:lstStyle/>
        <a:p>
          <a:pPr rtl="0"/>
          <a:r>
            <a:rPr lang="en-US"/>
            <a:t>Intel’s first 32-bit machine</a:t>
          </a:r>
        </a:p>
      </dgm:t>
    </dgm:pt>
    <dgm:pt modelId="{5A28C33A-EF28-474D-89A8-2AC545DEBE40}" type="parTrans" cxnId="{3938E283-6446-F042-AAB1-5755807BEBAB}">
      <dgm:prSet/>
      <dgm:spPr/>
      <dgm:t>
        <a:bodyPr/>
        <a:lstStyle/>
        <a:p>
          <a:endParaRPr lang="en-US"/>
        </a:p>
      </dgm:t>
    </dgm:pt>
    <dgm:pt modelId="{13F76DAF-6236-CE48-9E24-5DC49D92431E}" type="sibTrans" cxnId="{3938E283-6446-F042-AAB1-5755807BEBAB}">
      <dgm:prSet/>
      <dgm:spPr/>
      <dgm:t>
        <a:bodyPr/>
        <a:lstStyle/>
        <a:p>
          <a:endParaRPr lang="en-US"/>
        </a:p>
      </dgm:t>
    </dgm:pt>
    <dgm:pt modelId="{E5AE5780-D481-104F-8689-AA1A0A3183D5}">
      <dgm:prSet/>
      <dgm:spPr/>
      <dgm:t>
        <a:bodyPr/>
        <a:lstStyle/>
        <a:p>
          <a:pPr rtl="0"/>
          <a:r>
            <a:rPr lang="en-US"/>
            <a:t>First Intel processor to support multitasking</a:t>
          </a:r>
        </a:p>
      </dgm:t>
    </dgm:pt>
    <dgm:pt modelId="{C761EA2F-099E-2647-8769-668F91D3FF9A}" type="parTrans" cxnId="{3956BDCC-5D6B-6945-B251-07904639A51E}">
      <dgm:prSet/>
      <dgm:spPr/>
      <dgm:t>
        <a:bodyPr/>
        <a:lstStyle/>
        <a:p>
          <a:endParaRPr lang="en-US"/>
        </a:p>
      </dgm:t>
    </dgm:pt>
    <dgm:pt modelId="{8529F21F-D231-F94C-AE0E-5EB1DD73B94D}" type="sibTrans" cxnId="{3956BDCC-5D6B-6945-B251-07904639A51E}">
      <dgm:prSet/>
      <dgm:spPr/>
      <dgm:t>
        <a:bodyPr/>
        <a:lstStyle/>
        <a:p>
          <a:endParaRPr lang="en-US"/>
        </a:p>
      </dgm:t>
    </dgm:pt>
    <dgm:pt modelId="{27C90F37-1A06-134D-88E5-5EAAA596B510}">
      <dgm:prSet custT="1"/>
      <dgm:spPr/>
      <dgm:t>
        <a:bodyPr/>
        <a:lstStyle/>
        <a:p>
          <a:pPr rtl="0"/>
          <a:r>
            <a:rPr lang="en-US" sz="1800" dirty="0"/>
            <a:t>80486</a:t>
          </a:r>
        </a:p>
      </dgm:t>
    </dgm:pt>
    <dgm:pt modelId="{BCFC2BA6-04B9-0E48-87DE-0E833B1A2920}" type="parTrans" cxnId="{5593D22F-5619-6645-9EB4-D847E4155EB4}">
      <dgm:prSet/>
      <dgm:spPr/>
      <dgm:t>
        <a:bodyPr/>
        <a:lstStyle/>
        <a:p>
          <a:endParaRPr lang="en-US"/>
        </a:p>
      </dgm:t>
    </dgm:pt>
    <dgm:pt modelId="{D505A8F8-0E02-EB4C-9C22-0157B718976C}" type="sibTrans" cxnId="{5593D22F-5619-6645-9EB4-D847E4155EB4}">
      <dgm:prSet/>
      <dgm:spPr/>
      <dgm:t>
        <a:bodyPr/>
        <a:lstStyle/>
        <a:p>
          <a:endParaRPr lang="en-US"/>
        </a:p>
      </dgm:t>
    </dgm:pt>
    <dgm:pt modelId="{CA21BC0A-169A-4A42-8DCE-08C71148342A}">
      <dgm:prSet/>
      <dgm:spPr/>
      <dgm:t>
        <a:bodyPr/>
        <a:lstStyle/>
        <a:p>
          <a:pPr rtl="0"/>
          <a:r>
            <a:rPr lang="en-US"/>
            <a:t>Introduced the use of much more sophisticated and powerful cache technology and sophisticated instruction pipelining</a:t>
          </a:r>
        </a:p>
      </dgm:t>
    </dgm:pt>
    <dgm:pt modelId="{438680BD-BDCE-B943-BC9D-E93F48EDFC7C}" type="parTrans" cxnId="{D1AEC51A-9249-2F42-84E7-7D18C5F375B8}">
      <dgm:prSet/>
      <dgm:spPr/>
      <dgm:t>
        <a:bodyPr/>
        <a:lstStyle/>
        <a:p>
          <a:endParaRPr lang="en-US"/>
        </a:p>
      </dgm:t>
    </dgm:pt>
    <dgm:pt modelId="{04463E89-EA8C-4149-BED0-57A5B7C62DCA}" type="sibTrans" cxnId="{D1AEC51A-9249-2F42-84E7-7D18C5F375B8}">
      <dgm:prSet/>
      <dgm:spPr/>
      <dgm:t>
        <a:bodyPr/>
        <a:lstStyle/>
        <a:p>
          <a:endParaRPr lang="en-US"/>
        </a:p>
      </dgm:t>
    </dgm:pt>
    <dgm:pt modelId="{A634DD83-14E4-A948-B5D7-2F856B6A65C3}">
      <dgm:prSet/>
      <dgm:spPr/>
      <dgm:t>
        <a:bodyPr/>
        <a:lstStyle/>
        <a:p>
          <a:pPr rtl="0"/>
          <a:r>
            <a:rPr lang="en-US"/>
            <a:t>Also offered a built-in math coprocessor</a:t>
          </a:r>
        </a:p>
      </dgm:t>
    </dgm:pt>
    <dgm:pt modelId="{60C41DA8-7F8D-534C-A35B-35112F01C12E}" type="parTrans" cxnId="{C47EC74D-456F-2A4C-A7C5-7B6BA4CF424F}">
      <dgm:prSet/>
      <dgm:spPr/>
      <dgm:t>
        <a:bodyPr/>
        <a:lstStyle/>
        <a:p>
          <a:endParaRPr lang="en-US"/>
        </a:p>
      </dgm:t>
    </dgm:pt>
    <dgm:pt modelId="{56F2B9C5-F330-104D-9DEF-4A58F878B1A1}" type="sibTrans" cxnId="{C47EC74D-456F-2A4C-A7C5-7B6BA4CF424F}">
      <dgm:prSet/>
      <dgm:spPr/>
      <dgm:t>
        <a:bodyPr/>
        <a:lstStyle/>
        <a:p>
          <a:endParaRPr lang="en-US"/>
        </a:p>
      </dgm:t>
    </dgm:pt>
    <dgm:pt modelId="{677FF645-1B91-3D41-B59F-B81EA1AAE56F}" type="pres">
      <dgm:prSet presAssocID="{B127938E-50F4-C34B-B020-995D5DBE4B6C}" presName="Name0" presStyleCnt="0">
        <dgm:presLayoutVars>
          <dgm:dir/>
          <dgm:animLvl val="lvl"/>
          <dgm:resizeHandles val="exact"/>
        </dgm:presLayoutVars>
      </dgm:prSet>
      <dgm:spPr/>
    </dgm:pt>
    <dgm:pt modelId="{0FA82AC8-F473-C847-9F1E-32D1FC99A191}" type="pres">
      <dgm:prSet presAssocID="{977CAD81-6BA7-0743-8DC2-410DB7F6FCE2}" presName="composite" presStyleCnt="0"/>
      <dgm:spPr/>
    </dgm:pt>
    <dgm:pt modelId="{4F100454-1CF3-C942-BD65-DD76190E44C3}" type="pres">
      <dgm:prSet presAssocID="{977CAD81-6BA7-0743-8DC2-410DB7F6FCE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7BFBF2A3-0772-704B-A26B-0F9C645892BA}" type="pres">
      <dgm:prSet presAssocID="{977CAD81-6BA7-0743-8DC2-410DB7F6FCE2}" presName="desTx" presStyleLbl="alignAccFollowNode1" presStyleIdx="0" presStyleCnt="5">
        <dgm:presLayoutVars>
          <dgm:bulletEnabled val="1"/>
        </dgm:presLayoutVars>
      </dgm:prSet>
      <dgm:spPr/>
    </dgm:pt>
    <dgm:pt modelId="{6E9A6D94-E28E-6547-801E-C318CB9418F7}" type="pres">
      <dgm:prSet presAssocID="{A7CBA08D-62E9-F944-9123-3E977CA3A571}" presName="space" presStyleCnt="0"/>
      <dgm:spPr/>
    </dgm:pt>
    <dgm:pt modelId="{B8462EE4-188F-C141-9F29-0D8F2FCA7710}" type="pres">
      <dgm:prSet presAssocID="{ED28E796-E29E-F448-892A-C7E742AB37E6}" presName="composite" presStyleCnt="0"/>
      <dgm:spPr/>
    </dgm:pt>
    <dgm:pt modelId="{6F672CE8-FADD-B54B-9F24-7FD6B08E2F30}" type="pres">
      <dgm:prSet presAssocID="{ED28E796-E29E-F448-892A-C7E742AB37E6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31BB9E97-7BDF-5A4E-BFC2-3F009BF2951D}" type="pres">
      <dgm:prSet presAssocID="{ED28E796-E29E-F448-892A-C7E742AB37E6}" presName="desTx" presStyleLbl="alignAccFollowNode1" presStyleIdx="1" presStyleCnt="5">
        <dgm:presLayoutVars>
          <dgm:bulletEnabled val="1"/>
        </dgm:presLayoutVars>
      </dgm:prSet>
      <dgm:spPr/>
    </dgm:pt>
    <dgm:pt modelId="{8A51E477-D974-504B-A3AE-39260E3CE2DD}" type="pres">
      <dgm:prSet presAssocID="{5C829C6A-EBC9-2A4E-9D53-39A4A316B729}" presName="space" presStyleCnt="0"/>
      <dgm:spPr/>
    </dgm:pt>
    <dgm:pt modelId="{DE9D162F-DE57-DC44-8EA4-1668F61BAE74}" type="pres">
      <dgm:prSet presAssocID="{61620D4D-B2D7-564C-AB73-FE68A430D868}" presName="composite" presStyleCnt="0"/>
      <dgm:spPr/>
    </dgm:pt>
    <dgm:pt modelId="{162916D5-5368-F64B-9D98-7DF7F300661F}" type="pres">
      <dgm:prSet presAssocID="{61620D4D-B2D7-564C-AB73-FE68A430D868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CF06B9F9-B0F5-EA48-B4F6-6821AD3DAF4C}" type="pres">
      <dgm:prSet presAssocID="{61620D4D-B2D7-564C-AB73-FE68A430D868}" presName="desTx" presStyleLbl="alignAccFollowNode1" presStyleIdx="2" presStyleCnt="5">
        <dgm:presLayoutVars>
          <dgm:bulletEnabled val="1"/>
        </dgm:presLayoutVars>
      </dgm:prSet>
      <dgm:spPr/>
    </dgm:pt>
    <dgm:pt modelId="{DE77FE2E-A2A1-C040-817D-4C92F681191F}" type="pres">
      <dgm:prSet presAssocID="{14E97795-6F4D-294A-89BD-1E5BF3DB7FF3}" presName="space" presStyleCnt="0"/>
      <dgm:spPr/>
    </dgm:pt>
    <dgm:pt modelId="{5113940B-1167-0040-88FD-396C31B4449E}" type="pres">
      <dgm:prSet presAssocID="{BB576463-553D-A548-BEAF-DA87C1976BE8}" presName="composite" presStyleCnt="0"/>
      <dgm:spPr/>
    </dgm:pt>
    <dgm:pt modelId="{1B9ECA26-4EE1-5945-8D9E-8C0ABB9F2C37}" type="pres">
      <dgm:prSet presAssocID="{BB576463-553D-A548-BEAF-DA87C1976BE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424BCA7A-4E6A-294F-9EA3-ED3BAC2BC2A9}" type="pres">
      <dgm:prSet presAssocID="{BB576463-553D-A548-BEAF-DA87C1976BE8}" presName="desTx" presStyleLbl="alignAccFollowNode1" presStyleIdx="3" presStyleCnt="5">
        <dgm:presLayoutVars>
          <dgm:bulletEnabled val="1"/>
        </dgm:presLayoutVars>
      </dgm:prSet>
      <dgm:spPr/>
    </dgm:pt>
    <dgm:pt modelId="{2285FC04-2CF0-1C48-BD54-89DF5D94620D}" type="pres">
      <dgm:prSet presAssocID="{34629C30-3BC1-FB4D-8FAE-E3E60948562A}" presName="space" presStyleCnt="0"/>
      <dgm:spPr/>
    </dgm:pt>
    <dgm:pt modelId="{A0A47FED-53DC-8C47-A5BE-689837B224D9}" type="pres">
      <dgm:prSet presAssocID="{27C90F37-1A06-134D-88E5-5EAAA596B510}" presName="composite" presStyleCnt="0"/>
      <dgm:spPr/>
    </dgm:pt>
    <dgm:pt modelId="{5FA66C6E-3604-BC4D-A31B-AE01B8FB6C85}" type="pres">
      <dgm:prSet presAssocID="{27C90F37-1A06-134D-88E5-5EAAA596B510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C65417AC-B100-5C48-AE72-EFF7D37FF1C8}" type="pres">
      <dgm:prSet presAssocID="{27C90F37-1A06-134D-88E5-5EAAA596B510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9E9BE206-F80B-D044-AA33-31A4B08891D3}" type="presOf" srcId="{569F40F4-D001-2049-8492-EB93961CF23A}" destId="{CF06B9F9-B0F5-EA48-B4F6-6821AD3DAF4C}" srcOrd="0" destOrd="0" presId="urn:microsoft.com/office/officeart/2005/8/layout/hList1"/>
    <dgm:cxn modelId="{34D7580F-E0B3-4747-9D37-75622A470EC3}" srcId="{B127938E-50F4-C34B-B020-995D5DBE4B6C}" destId="{BB576463-553D-A548-BEAF-DA87C1976BE8}" srcOrd="3" destOrd="0" parTransId="{FB089A6E-74CD-F843-BB35-820EEA2E4BC4}" sibTransId="{34629C30-3BC1-FB4D-8FAE-E3E60948562A}"/>
    <dgm:cxn modelId="{CB0CA212-289F-B240-B0CB-107D5109DBBE}" type="presOf" srcId="{CA21BC0A-169A-4A42-8DCE-08C71148342A}" destId="{C65417AC-B100-5C48-AE72-EFF7D37FF1C8}" srcOrd="0" destOrd="0" presId="urn:microsoft.com/office/officeart/2005/8/layout/hList1"/>
    <dgm:cxn modelId="{85ACE212-3529-464E-9B24-6062E369EBD0}" srcId="{977CAD81-6BA7-0743-8DC2-410DB7F6FCE2}" destId="{67E7134E-2092-C843-B55E-C1D44D002BB1}" srcOrd="1" destOrd="0" parTransId="{59598C61-E5DE-A340-9880-E922417FCF5D}" sibTransId="{097D8F75-D211-EA4B-90EF-DA203109F914}"/>
    <dgm:cxn modelId="{D1AEC51A-9249-2F42-84E7-7D18C5F375B8}" srcId="{27C90F37-1A06-134D-88E5-5EAAA596B510}" destId="{CA21BC0A-169A-4A42-8DCE-08C71148342A}" srcOrd="0" destOrd="0" parTransId="{438680BD-BDCE-B943-BC9D-E93F48EDFC7C}" sibTransId="{04463E89-EA8C-4149-BED0-57A5B7C62DCA}"/>
    <dgm:cxn modelId="{7E0CC626-3A67-4E49-B3E9-E75EACD1C4C2}" srcId="{ED28E796-E29E-F448-892A-C7E742AB37E6}" destId="{7C64B1DB-8D93-C843-87A2-6112C6AA7236}" srcOrd="2" destOrd="0" parTransId="{E14042B3-B281-2248-8EB7-4885D22D7091}" sibTransId="{510F6365-EE1D-4A45-95ED-1E4A362FD814}"/>
    <dgm:cxn modelId="{FA9A6227-C258-2046-8410-56CE7CE5658A}" type="presOf" srcId="{61620D4D-B2D7-564C-AB73-FE68A430D868}" destId="{162916D5-5368-F64B-9D98-7DF7F300661F}" srcOrd="0" destOrd="0" presId="urn:microsoft.com/office/officeart/2005/8/layout/hList1"/>
    <dgm:cxn modelId="{EE9E2D2B-B9C6-554C-826B-7C2435D3F9A2}" type="presOf" srcId="{B127938E-50F4-C34B-B020-995D5DBE4B6C}" destId="{677FF645-1B91-3D41-B59F-B81EA1AAE56F}" srcOrd="0" destOrd="0" presId="urn:microsoft.com/office/officeart/2005/8/layout/hList1"/>
    <dgm:cxn modelId="{83E4E32B-596C-C247-8B6C-6CFD1DDD4E54}" type="presOf" srcId="{5364076C-1E31-D94E-809E-7C64943410AA}" destId="{31BB9E97-7BDF-5A4E-BFC2-3F009BF2951D}" srcOrd="0" destOrd="1" presId="urn:microsoft.com/office/officeart/2005/8/layout/hList1"/>
    <dgm:cxn modelId="{5593D22F-5619-6645-9EB4-D847E4155EB4}" srcId="{B127938E-50F4-C34B-B020-995D5DBE4B6C}" destId="{27C90F37-1A06-134D-88E5-5EAAA596B510}" srcOrd="4" destOrd="0" parTransId="{BCFC2BA6-04B9-0E48-87DE-0E833B1A2920}" sibTransId="{D505A8F8-0E02-EB4C-9C22-0157B718976C}"/>
    <dgm:cxn modelId="{DCFE8C33-C001-6F4F-9EEE-F52F98C0DF82}" srcId="{977CAD81-6BA7-0743-8DC2-410DB7F6FCE2}" destId="{15D727A6-43A7-1146-93D3-4FC81E42B88C}" srcOrd="2" destOrd="0" parTransId="{6DD4C616-CC21-EE41-A91D-B7E995DC93C7}" sibTransId="{41A138FB-CD59-0A47-877F-8D50B93C7AC8}"/>
    <dgm:cxn modelId="{2619DB37-8499-7146-B3AB-01323B087C6A}" type="presOf" srcId="{15D727A6-43A7-1146-93D3-4FC81E42B88C}" destId="{7BFBF2A3-0772-704B-A26B-0F9C645892BA}" srcOrd="0" destOrd="2" presId="urn:microsoft.com/office/officeart/2005/8/layout/hList1"/>
    <dgm:cxn modelId="{CFBA583D-6876-4D40-93E7-9D7FC90ECA35}" type="presOf" srcId="{BB576463-553D-A548-BEAF-DA87C1976BE8}" destId="{1B9ECA26-4EE1-5945-8D9E-8C0ABB9F2C37}" srcOrd="0" destOrd="0" presId="urn:microsoft.com/office/officeart/2005/8/layout/hList1"/>
    <dgm:cxn modelId="{26825B62-0775-824D-934F-3CE445B796DC}" type="presOf" srcId="{E5AE5780-D481-104F-8689-AA1A0A3183D5}" destId="{424BCA7A-4E6A-294F-9EA3-ED3BAC2BC2A9}" srcOrd="0" destOrd="1" presId="urn:microsoft.com/office/officeart/2005/8/layout/hList1"/>
    <dgm:cxn modelId="{62B2A464-085E-344B-919F-8694CD838666}" srcId="{B127938E-50F4-C34B-B020-995D5DBE4B6C}" destId="{ED28E796-E29E-F448-892A-C7E742AB37E6}" srcOrd="1" destOrd="0" parTransId="{EE60372B-B201-7146-B294-6585778C2B42}" sibTransId="{5C829C6A-EBC9-2A4E-9D53-39A4A316B729}"/>
    <dgm:cxn modelId="{F2841867-96C4-6548-AA40-43CA89CEC616}" srcId="{B127938E-50F4-C34B-B020-995D5DBE4B6C}" destId="{61620D4D-B2D7-564C-AB73-FE68A430D868}" srcOrd="2" destOrd="0" parTransId="{EBBA3479-C7FF-FC4F-B6B6-55F479FFD2EE}" sibTransId="{14E97795-6F4D-294A-89BD-1E5BF3DB7FF3}"/>
    <dgm:cxn modelId="{0D617749-BAB4-9C4A-893E-990045073D25}" type="presOf" srcId="{DB13C6DD-1E52-1844-91D9-5E02FC8320AF}" destId="{7BFBF2A3-0772-704B-A26B-0F9C645892BA}" srcOrd="0" destOrd="0" presId="urn:microsoft.com/office/officeart/2005/8/layout/hList1"/>
    <dgm:cxn modelId="{C47EC74D-456F-2A4C-A7C5-7B6BA4CF424F}" srcId="{27C90F37-1A06-134D-88E5-5EAAA596B510}" destId="{A634DD83-14E4-A948-B5D7-2F856B6A65C3}" srcOrd="1" destOrd="0" parTransId="{60C41DA8-7F8D-534C-A35B-35112F01C12E}" sibTransId="{56F2B9C5-F330-104D-9DEF-4A58F878B1A1}"/>
    <dgm:cxn modelId="{82EA615A-F8FA-8844-BF8B-459DE7CB0798}" type="presOf" srcId="{EE56D8E6-0BEA-FC43-8E00-6CC3059AE1C5}" destId="{31BB9E97-7BDF-5A4E-BFC2-3F009BF2951D}" srcOrd="0" destOrd="3" presId="urn:microsoft.com/office/officeart/2005/8/layout/hList1"/>
    <dgm:cxn modelId="{3938E283-6446-F042-AAB1-5755807BEBAB}" srcId="{BB576463-553D-A548-BEAF-DA87C1976BE8}" destId="{89639C84-F68C-6745-AA17-DCC3FAA6A289}" srcOrd="0" destOrd="0" parTransId="{5A28C33A-EF28-474D-89A8-2AC545DEBE40}" sibTransId="{13F76DAF-6236-CE48-9E24-5DC49D92431E}"/>
    <dgm:cxn modelId="{D2CB3790-FB3E-5342-813D-FE4BB03854A2}" type="presOf" srcId="{67E7134E-2092-C843-B55E-C1D44D002BB1}" destId="{7BFBF2A3-0772-704B-A26B-0F9C645892BA}" srcOrd="0" destOrd="1" presId="urn:microsoft.com/office/officeart/2005/8/layout/hList1"/>
    <dgm:cxn modelId="{BE71E49A-B00F-6D4E-957E-BD80C5CE541D}" srcId="{61620D4D-B2D7-564C-AB73-FE68A430D868}" destId="{569F40F4-D001-2049-8492-EB93961CF23A}" srcOrd="0" destOrd="0" parTransId="{30D6D011-AB9B-5446-862C-1CF16F9C532C}" sibTransId="{0CC9D92F-AEC6-5A45-9B0E-15B8B13951FD}"/>
    <dgm:cxn modelId="{3728A9AC-1863-5249-B6A1-ACB82BF90F30}" type="presOf" srcId="{A634DD83-14E4-A948-B5D7-2F856B6A65C3}" destId="{C65417AC-B100-5C48-AE72-EFF7D37FF1C8}" srcOrd="0" destOrd="1" presId="urn:microsoft.com/office/officeart/2005/8/layout/hList1"/>
    <dgm:cxn modelId="{14A345BC-A88F-2948-ABEA-244E0E97C60C}" type="presOf" srcId="{89639C84-F68C-6745-AA17-DCC3FAA6A289}" destId="{424BCA7A-4E6A-294F-9EA3-ED3BAC2BC2A9}" srcOrd="0" destOrd="0" presId="urn:microsoft.com/office/officeart/2005/8/layout/hList1"/>
    <dgm:cxn modelId="{5026C8BF-0EC9-EB40-835D-6DE307F7B02B}" type="presOf" srcId="{27C90F37-1A06-134D-88E5-5EAAA596B510}" destId="{5FA66C6E-3604-BC4D-A31B-AE01B8FB6C85}" srcOrd="0" destOrd="0" presId="urn:microsoft.com/office/officeart/2005/8/layout/hList1"/>
    <dgm:cxn modelId="{D32779C1-6DA9-3542-B999-40BFBD4E2311}" srcId="{B127938E-50F4-C34B-B020-995D5DBE4B6C}" destId="{977CAD81-6BA7-0743-8DC2-410DB7F6FCE2}" srcOrd="0" destOrd="0" parTransId="{869311D8-5CFF-BC45-A87A-85DF9F4A36F4}" sibTransId="{A7CBA08D-62E9-F944-9123-3E977CA3A571}"/>
    <dgm:cxn modelId="{7FD524C6-737E-BF42-9772-A9F11C022CB0}" srcId="{ED28E796-E29E-F448-892A-C7E742AB37E6}" destId="{5364076C-1E31-D94E-809E-7C64943410AA}" srcOrd="1" destOrd="0" parTransId="{7A1E6B08-7AA7-374B-961D-38ACCECE2745}" sibTransId="{067D459F-6C2E-7B4C-B893-FA6F93A8E53A}"/>
    <dgm:cxn modelId="{D2AF63C7-0CAF-6E4A-8FEA-8B47EAA8BFD3}" srcId="{ED28E796-E29E-F448-892A-C7E742AB37E6}" destId="{EE56D8E6-0BEA-FC43-8E00-6CC3059AE1C5}" srcOrd="3" destOrd="0" parTransId="{B4D563CF-7218-7246-B0E7-B1D65AC792DE}" sibTransId="{6624AEE6-31F5-464D-B800-8D9E4E8D6B42}"/>
    <dgm:cxn modelId="{3956BDCC-5D6B-6945-B251-07904639A51E}" srcId="{BB576463-553D-A548-BEAF-DA87C1976BE8}" destId="{E5AE5780-D481-104F-8689-AA1A0A3183D5}" srcOrd="1" destOrd="0" parTransId="{C761EA2F-099E-2647-8769-668F91D3FF9A}" sibTransId="{8529F21F-D231-F94C-AE0E-5EB1DD73B94D}"/>
    <dgm:cxn modelId="{4EC605D3-8B8B-354A-AA8E-1B2C8F49F042}" type="presOf" srcId="{ED28E796-E29E-F448-892A-C7E742AB37E6}" destId="{6F672CE8-FADD-B54B-9F24-7FD6B08E2F30}" srcOrd="0" destOrd="0" presId="urn:microsoft.com/office/officeart/2005/8/layout/hList1"/>
    <dgm:cxn modelId="{B901CCE0-B64A-BC40-A6F3-FF3A642807BE}" srcId="{ED28E796-E29E-F448-892A-C7E742AB37E6}" destId="{485E70F4-8345-CB4E-96E1-42CC6A880CAB}" srcOrd="0" destOrd="0" parTransId="{A764361D-FE56-A34B-BA6C-6393724FE922}" sibTransId="{D1AE908B-786C-CC43-993E-209EF8B27F97}"/>
    <dgm:cxn modelId="{6566EAE1-9A3B-3D4A-9BFA-A8E7ABC97B89}" srcId="{977CAD81-6BA7-0743-8DC2-410DB7F6FCE2}" destId="{DB13C6DD-1E52-1844-91D9-5E02FC8320AF}" srcOrd="0" destOrd="0" parTransId="{0F77ED43-D28F-E94F-A191-D7516FB57FE4}" sibTransId="{42CAAE1D-511C-5D43-9877-026EF8E6009D}"/>
    <dgm:cxn modelId="{7F848BE3-02C9-F84A-83AF-D0325BE180AC}" type="presOf" srcId="{7C64B1DB-8D93-C843-87A2-6112C6AA7236}" destId="{31BB9E97-7BDF-5A4E-BFC2-3F009BF2951D}" srcOrd="0" destOrd="2" presId="urn:microsoft.com/office/officeart/2005/8/layout/hList1"/>
    <dgm:cxn modelId="{85B02EE9-0C72-8745-B697-87BA51F0BF2B}" type="presOf" srcId="{485E70F4-8345-CB4E-96E1-42CC6A880CAB}" destId="{31BB9E97-7BDF-5A4E-BFC2-3F009BF2951D}" srcOrd="0" destOrd="0" presId="urn:microsoft.com/office/officeart/2005/8/layout/hList1"/>
    <dgm:cxn modelId="{4852E3FB-CFEC-0344-A35A-5B67DFB78765}" type="presOf" srcId="{977CAD81-6BA7-0743-8DC2-410DB7F6FCE2}" destId="{4F100454-1CF3-C942-BD65-DD76190E44C3}" srcOrd="0" destOrd="0" presId="urn:microsoft.com/office/officeart/2005/8/layout/hList1"/>
    <dgm:cxn modelId="{3329FED7-77FD-CD48-814A-AD969CCAEB5A}" type="presParOf" srcId="{677FF645-1B91-3D41-B59F-B81EA1AAE56F}" destId="{0FA82AC8-F473-C847-9F1E-32D1FC99A191}" srcOrd="0" destOrd="0" presId="urn:microsoft.com/office/officeart/2005/8/layout/hList1"/>
    <dgm:cxn modelId="{0C50896C-2A32-8246-AAEE-55692DD7F88B}" type="presParOf" srcId="{0FA82AC8-F473-C847-9F1E-32D1FC99A191}" destId="{4F100454-1CF3-C942-BD65-DD76190E44C3}" srcOrd="0" destOrd="0" presId="urn:microsoft.com/office/officeart/2005/8/layout/hList1"/>
    <dgm:cxn modelId="{97B6A037-C37B-AE4D-AC5F-C4DDB69324EF}" type="presParOf" srcId="{0FA82AC8-F473-C847-9F1E-32D1FC99A191}" destId="{7BFBF2A3-0772-704B-A26B-0F9C645892BA}" srcOrd="1" destOrd="0" presId="urn:microsoft.com/office/officeart/2005/8/layout/hList1"/>
    <dgm:cxn modelId="{C8087137-7122-8C45-857C-A0C2193B3277}" type="presParOf" srcId="{677FF645-1B91-3D41-B59F-B81EA1AAE56F}" destId="{6E9A6D94-E28E-6547-801E-C318CB9418F7}" srcOrd="1" destOrd="0" presId="urn:microsoft.com/office/officeart/2005/8/layout/hList1"/>
    <dgm:cxn modelId="{0184E361-1F84-3045-9412-FBD62E72EBE4}" type="presParOf" srcId="{677FF645-1B91-3D41-B59F-B81EA1AAE56F}" destId="{B8462EE4-188F-C141-9F29-0D8F2FCA7710}" srcOrd="2" destOrd="0" presId="urn:microsoft.com/office/officeart/2005/8/layout/hList1"/>
    <dgm:cxn modelId="{29AEC615-DCD1-CF44-9C6A-CDE58780B44F}" type="presParOf" srcId="{B8462EE4-188F-C141-9F29-0D8F2FCA7710}" destId="{6F672CE8-FADD-B54B-9F24-7FD6B08E2F30}" srcOrd="0" destOrd="0" presId="urn:microsoft.com/office/officeart/2005/8/layout/hList1"/>
    <dgm:cxn modelId="{799A6EB9-B4D3-7148-8F2A-E531FB05CA84}" type="presParOf" srcId="{B8462EE4-188F-C141-9F29-0D8F2FCA7710}" destId="{31BB9E97-7BDF-5A4E-BFC2-3F009BF2951D}" srcOrd="1" destOrd="0" presId="urn:microsoft.com/office/officeart/2005/8/layout/hList1"/>
    <dgm:cxn modelId="{DDBBC4FF-569D-6B4C-B8A9-BF8E9AC78585}" type="presParOf" srcId="{677FF645-1B91-3D41-B59F-B81EA1AAE56F}" destId="{8A51E477-D974-504B-A3AE-39260E3CE2DD}" srcOrd="3" destOrd="0" presId="urn:microsoft.com/office/officeart/2005/8/layout/hList1"/>
    <dgm:cxn modelId="{B56EBE3B-0F65-E047-A14C-8AD4B752DFC5}" type="presParOf" srcId="{677FF645-1B91-3D41-B59F-B81EA1AAE56F}" destId="{DE9D162F-DE57-DC44-8EA4-1668F61BAE74}" srcOrd="4" destOrd="0" presId="urn:microsoft.com/office/officeart/2005/8/layout/hList1"/>
    <dgm:cxn modelId="{C577CB24-9EB4-DD47-9D93-F94BE31E7408}" type="presParOf" srcId="{DE9D162F-DE57-DC44-8EA4-1668F61BAE74}" destId="{162916D5-5368-F64B-9D98-7DF7F300661F}" srcOrd="0" destOrd="0" presId="urn:microsoft.com/office/officeart/2005/8/layout/hList1"/>
    <dgm:cxn modelId="{BA44A3E5-B1E6-6C47-AA20-75B450062F53}" type="presParOf" srcId="{DE9D162F-DE57-DC44-8EA4-1668F61BAE74}" destId="{CF06B9F9-B0F5-EA48-B4F6-6821AD3DAF4C}" srcOrd="1" destOrd="0" presId="urn:microsoft.com/office/officeart/2005/8/layout/hList1"/>
    <dgm:cxn modelId="{BC9DEE20-E269-A946-B364-7D22949321B6}" type="presParOf" srcId="{677FF645-1B91-3D41-B59F-B81EA1AAE56F}" destId="{DE77FE2E-A2A1-C040-817D-4C92F681191F}" srcOrd="5" destOrd="0" presId="urn:microsoft.com/office/officeart/2005/8/layout/hList1"/>
    <dgm:cxn modelId="{572952C5-1E8C-EB4C-9F77-9C489BD70F36}" type="presParOf" srcId="{677FF645-1B91-3D41-B59F-B81EA1AAE56F}" destId="{5113940B-1167-0040-88FD-396C31B4449E}" srcOrd="6" destOrd="0" presId="urn:microsoft.com/office/officeart/2005/8/layout/hList1"/>
    <dgm:cxn modelId="{47751F04-1853-4C47-A6BB-98491E88B4A6}" type="presParOf" srcId="{5113940B-1167-0040-88FD-396C31B4449E}" destId="{1B9ECA26-4EE1-5945-8D9E-8C0ABB9F2C37}" srcOrd="0" destOrd="0" presId="urn:microsoft.com/office/officeart/2005/8/layout/hList1"/>
    <dgm:cxn modelId="{6B5D0557-0D5B-7D47-B884-FA7E7292ECDA}" type="presParOf" srcId="{5113940B-1167-0040-88FD-396C31B4449E}" destId="{424BCA7A-4E6A-294F-9EA3-ED3BAC2BC2A9}" srcOrd="1" destOrd="0" presId="urn:microsoft.com/office/officeart/2005/8/layout/hList1"/>
    <dgm:cxn modelId="{220520B9-25D7-F942-92C5-20B69AAB02C6}" type="presParOf" srcId="{677FF645-1B91-3D41-B59F-B81EA1AAE56F}" destId="{2285FC04-2CF0-1C48-BD54-89DF5D94620D}" srcOrd="7" destOrd="0" presId="urn:microsoft.com/office/officeart/2005/8/layout/hList1"/>
    <dgm:cxn modelId="{D4B812BC-1699-0949-AD07-82D5E3D0D8A1}" type="presParOf" srcId="{677FF645-1B91-3D41-B59F-B81EA1AAE56F}" destId="{A0A47FED-53DC-8C47-A5BE-689837B224D9}" srcOrd="8" destOrd="0" presId="urn:microsoft.com/office/officeart/2005/8/layout/hList1"/>
    <dgm:cxn modelId="{77EB7D6C-CCD5-A645-88B8-437D70689EFE}" type="presParOf" srcId="{A0A47FED-53DC-8C47-A5BE-689837B224D9}" destId="{5FA66C6E-3604-BC4D-A31B-AE01B8FB6C85}" srcOrd="0" destOrd="0" presId="urn:microsoft.com/office/officeart/2005/8/layout/hList1"/>
    <dgm:cxn modelId="{5257C333-60E3-A64B-AE34-55D31C5EC2E7}" type="presParOf" srcId="{A0A47FED-53DC-8C47-A5BE-689837B224D9}" destId="{C65417AC-B100-5C48-AE72-EFF7D37FF1C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27938E-50F4-C34B-B020-995D5DBE4B6C}" type="doc">
      <dgm:prSet loTypeId="urn:microsoft.com/office/officeart/2005/8/layout/list1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9F40F4-D001-2049-8492-EB93961CF23A}">
      <dgm:prSet custT="1"/>
      <dgm:spPr/>
      <dgm:t>
        <a:bodyPr/>
        <a:lstStyle/>
        <a:p>
          <a:pPr rtl="0"/>
          <a:r>
            <a:rPr lang="en-US" sz="1600" dirty="0"/>
            <a:t>Pentium</a:t>
          </a:r>
        </a:p>
      </dgm:t>
    </dgm:pt>
    <dgm:pt modelId="{30D6D011-AB9B-5446-862C-1CF16F9C532C}" type="parTrans" cxnId="{BE71E49A-B00F-6D4E-957E-BD80C5CE541D}">
      <dgm:prSet/>
      <dgm:spPr/>
      <dgm:t>
        <a:bodyPr/>
        <a:lstStyle/>
        <a:p>
          <a:endParaRPr lang="en-US"/>
        </a:p>
      </dgm:t>
    </dgm:pt>
    <dgm:pt modelId="{0CC9D92F-AEC6-5A45-9B0E-15B8B13951FD}" type="sibTrans" cxnId="{BE71E49A-B00F-6D4E-957E-BD80C5CE541D}">
      <dgm:prSet/>
      <dgm:spPr/>
      <dgm:t>
        <a:bodyPr/>
        <a:lstStyle/>
        <a:p>
          <a:endParaRPr lang="en-US"/>
        </a:p>
      </dgm:t>
    </dgm:pt>
    <dgm:pt modelId="{6A7BA4CB-D5FC-E841-BFAD-8C64E2BDA7A5}">
      <dgm:prSet custT="1"/>
      <dgm:spPr/>
      <dgm:t>
        <a:bodyPr/>
        <a:lstStyle/>
        <a:p>
          <a:pPr rtl="0"/>
          <a:r>
            <a:rPr lang="en-US" sz="1600" dirty="0"/>
            <a:t>Pentium Pro</a:t>
          </a:r>
        </a:p>
      </dgm:t>
    </dgm:pt>
    <dgm:pt modelId="{2766593E-55A8-004A-8FDD-37EE80A4AE58}" type="parTrans" cxnId="{8E8DB0C3-0470-F24C-BD7B-9934C602F4E2}">
      <dgm:prSet/>
      <dgm:spPr/>
      <dgm:t>
        <a:bodyPr/>
        <a:lstStyle/>
        <a:p>
          <a:endParaRPr lang="en-US"/>
        </a:p>
      </dgm:t>
    </dgm:pt>
    <dgm:pt modelId="{87877A37-63D5-4544-B4AD-4A1F977F4EBF}" type="sibTrans" cxnId="{8E8DB0C3-0470-F24C-BD7B-9934C602F4E2}">
      <dgm:prSet/>
      <dgm:spPr/>
      <dgm:t>
        <a:bodyPr/>
        <a:lstStyle/>
        <a:p>
          <a:endParaRPr lang="en-US"/>
        </a:p>
      </dgm:t>
    </dgm:pt>
    <dgm:pt modelId="{44BDCDB9-7728-424C-B69B-2A96ABE9F763}">
      <dgm:prSet custT="1"/>
      <dgm:spPr/>
      <dgm:t>
        <a:bodyPr/>
        <a:lstStyle/>
        <a:p>
          <a:pPr rtl="0"/>
          <a:r>
            <a:rPr lang="en-US" sz="1600" dirty="0"/>
            <a:t>Pentium II</a:t>
          </a:r>
        </a:p>
      </dgm:t>
    </dgm:pt>
    <dgm:pt modelId="{006E554D-E678-FB4C-80A9-A13A7F7F0183}" type="parTrans" cxnId="{879007A4-451B-074F-B2A7-3F544E8C5502}">
      <dgm:prSet/>
      <dgm:spPr/>
      <dgm:t>
        <a:bodyPr/>
        <a:lstStyle/>
        <a:p>
          <a:endParaRPr lang="en-US"/>
        </a:p>
      </dgm:t>
    </dgm:pt>
    <dgm:pt modelId="{46BC3C16-00B1-7E4E-A68C-06CE78B326F5}" type="sibTrans" cxnId="{879007A4-451B-074F-B2A7-3F544E8C5502}">
      <dgm:prSet/>
      <dgm:spPr/>
      <dgm:t>
        <a:bodyPr/>
        <a:lstStyle/>
        <a:p>
          <a:endParaRPr lang="en-US"/>
        </a:p>
      </dgm:t>
    </dgm:pt>
    <dgm:pt modelId="{03D78728-45C4-A348-953A-E0522B0F8C96}">
      <dgm:prSet custT="1"/>
      <dgm:spPr/>
      <dgm:t>
        <a:bodyPr/>
        <a:lstStyle/>
        <a:p>
          <a:pPr rtl="0"/>
          <a:r>
            <a:rPr lang="en-US" sz="1600" dirty="0"/>
            <a:t>Pentium III</a:t>
          </a:r>
        </a:p>
      </dgm:t>
    </dgm:pt>
    <dgm:pt modelId="{140B9892-EA59-F340-989F-B27FCC6AD1C9}" type="parTrans" cxnId="{1EE5B1C5-AC79-D74D-8416-32A23541D66F}">
      <dgm:prSet/>
      <dgm:spPr/>
      <dgm:t>
        <a:bodyPr/>
        <a:lstStyle/>
        <a:p>
          <a:endParaRPr lang="en-US"/>
        </a:p>
      </dgm:t>
    </dgm:pt>
    <dgm:pt modelId="{62FB60B2-7341-B54C-ADE3-6E8F3FBA3CCE}" type="sibTrans" cxnId="{1EE5B1C5-AC79-D74D-8416-32A23541D66F}">
      <dgm:prSet/>
      <dgm:spPr/>
      <dgm:t>
        <a:bodyPr/>
        <a:lstStyle/>
        <a:p>
          <a:endParaRPr lang="en-US"/>
        </a:p>
      </dgm:t>
    </dgm:pt>
    <dgm:pt modelId="{339F5300-0DB9-9D41-8B69-9960F8E24072}">
      <dgm:prSet custT="1"/>
      <dgm:spPr/>
      <dgm:t>
        <a:bodyPr/>
        <a:lstStyle/>
        <a:p>
          <a:pPr rtl="0"/>
          <a:r>
            <a:rPr lang="en-US" sz="1600" dirty="0"/>
            <a:t>Pentium 4</a:t>
          </a:r>
        </a:p>
      </dgm:t>
    </dgm:pt>
    <dgm:pt modelId="{D646A5FC-68D9-1040-90E9-4CB99DAFD171}" type="parTrans" cxnId="{9A3DEA7D-B9B3-4E44-9144-0BD38D441240}">
      <dgm:prSet/>
      <dgm:spPr/>
      <dgm:t>
        <a:bodyPr/>
        <a:lstStyle/>
        <a:p>
          <a:endParaRPr lang="en-US"/>
        </a:p>
      </dgm:t>
    </dgm:pt>
    <dgm:pt modelId="{9218AE72-C494-0940-ABF1-DB2A0C868BBF}" type="sibTrans" cxnId="{9A3DEA7D-B9B3-4E44-9144-0BD38D441240}">
      <dgm:prSet/>
      <dgm:spPr/>
      <dgm:t>
        <a:bodyPr/>
        <a:lstStyle/>
        <a:p>
          <a:endParaRPr lang="en-US"/>
        </a:p>
      </dgm:t>
    </dgm:pt>
    <dgm:pt modelId="{5D5E80AC-F885-7C43-9268-A36403B1250E}">
      <dgm:prSet custT="1"/>
      <dgm:spPr/>
      <dgm:t>
        <a:bodyPr/>
        <a:lstStyle/>
        <a:p>
          <a:pPr rtl="0"/>
          <a:r>
            <a:rPr lang="en-US" sz="1600" dirty="0"/>
            <a:t>Core</a:t>
          </a:r>
        </a:p>
      </dgm:t>
    </dgm:pt>
    <dgm:pt modelId="{920E4C71-149A-B940-96D4-4E0F2F4E36F2}" type="parTrans" cxnId="{C220D081-C0B5-2348-B783-FBACE45EDA0A}">
      <dgm:prSet/>
      <dgm:spPr/>
      <dgm:t>
        <a:bodyPr/>
        <a:lstStyle/>
        <a:p>
          <a:endParaRPr lang="en-US"/>
        </a:p>
      </dgm:t>
    </dgm:pt>
    <dgm:pt modelId="{6645F16F-133A-9744-853C-95ED98390FDE}" type="sibTrans" cxnId="{C220D081-C0B5-2348-B783-FBACE45EDA0A}">
      <dgm:prSet/>
      <dgm:spPr/>
      <dgm:t>
        <a:bodyPr/>
        <a:lstStyle/>
        <a:p>
          <a:endParaRPr lang="en-US"/>
        </a:p>
      </dgm:t>
    </dgm:pt>
    <dgm:pt modelId="{C405D3A9-2378-494D-BF47-739DBC235730}">
      <dgm:prSet custT="1"/>
      <dgm:spPr/>
      <dgm:t>
        <a:bodyPr/>
        <a:lstStyle/>
        <a:p>
          <a:pPr rtl="0"/>
          <a:r>
            <a:rPr lang="en-US" sz="1600" dirty="0"/>
            <a:t>Core 2</a:t>
          </a:r>
        </a:p>
      </dgm:t>
    </dgm:pt>
    <dgm:pt modelId="{6794EFD4-4C31-D849-943F-CA52C2420E32}" type="parTrans" cxnId="{6E9E6A2B-5B6F-3B49-85BB-11E41047921F}">
      <dgm:prSet/>
      <dgm:spPr/>
      <dgm:t>
        <a:bodyPr/>
        <a:lstStyle/>
        <a:p>
          <a:endParaRPr lang="en-US"/>
        </a:p>
      </dgm:t>
    </dgm:pt>
    <dgm:pt modelId="{B089544C-C433-144C-8210-EE0BA7B10C67}" type="sibTrans" cxnId="{6E9E6A2B-5B6F-3B49-85BB-11E41047921F}">
      <dgm:prSet/>
      <dgm:spPr/>
      <dgm:t>
        <a:bodyPr/>
        <a:lstStyle/>
        <a:p>
          <a:endParaRPr lang="en-US"/>
        </a:p>
      </dgm:t>
    </dgm:pt>
    <dgm:pt modelId="{5E8DC1D0-1295-D540-8DF5-3E2D07CAF092}">
      <dgm:prSet custT="1"/>
      <dgm:spPr/>
      <dgm:t>
        <a:bodyPr/>
        <a:lstStyle/>
        <a:p>
          <a:pPr rtl="0"/>
          <a:r>
            <a:rPr lang="en-US" sz="1200" dirty="0"/>
            <a:t>Intel introduced the use of superscalar techniques, which allow multiple instructions to execute in parallel</a:t>
          </a:r>
        </a:p>
      </dgm:t>
    </dgm:pt>
    <dgm:pt modelId="{62F1AE2E-E52E-9B44-A41D-F0B380D0A622}" type="parTrans" cxnId="{A2A7EC56-5CEA-AF48-9833-74628C8F98C9}">
      <dgm:prSet/>
      <dgm:spPr/>
      <dgm:t>
        <a:bodyPr/>
        <a:lstStyle/>
        <a:p>
          <a:endParaRPr lang="en-US"/>
        </a:p>
      </dgm:t>
    </dgm:pt>
    <dgm:pt modelId="{4AE42F6F-87DB-174B-96A8-A0589840807A}" type="sibTrans" cxnId="{A2A7EC56-5CEA-AF48-9833-74628C8F98C9}">
      <dgm:prSet/>
      <dgm:spPr/>
      <dgm:t>
        <a:bodyPr/>
        <a:lstStyle/>
        <a:p>
          <a:endParaRPr lang="en-US"/>
        </a:p>
      </dgm:t>
    </dgm:pt>
    <dgm:pt modelId="{412936DE-44A7-8A47-B985-F8D0E7414BA5}">
      <dgm:prSet custT="1"/>
      <dgm:spPr/>
      <dgm:t>
        <a:bodyPr/>
        <a:lstStyle/>
        <a:p>
          <a:pPr rtl="0"/>
          <a:r>
            <a:rPr lang="en-US" sz="1200" dirty="0"/>
            <a:t>Continued the move into superscalar organization with aggressive use of register renaming, branch prediction, data flow analysis, and speculative execution</a:t>
          </a:r>
        </a:p>
      </dgm:t>
    </dgm:pt>
    <dgm:pt modelId="{DDE61435-C888-5347-8CA9-2D6F96A54C5C}" type="parTrans" cxnId="{97D4A587-5616-5744-A0AF-1ACDA572E89D}">
      <dgm:prSet/>
      <dgm:spPr/>
      <dgm:t>
        <a:bodyPr/>
        <a:lstStyle/>
        <a:p>
          <a:endParaRPr lang="en-US"/>
        </a:p>
      </dgm:t>
    </dgm:pt>
    <dgm:pt modelId="{79C6E61C-0577-3C42-BB4E-2D0886C2A44A}" type="sibTrans" cxnId="{97D4A587-5616-5744-A0AF-1ACDA572E89D}">
      <dgm:prSet/>
      <dgm:spPr/>
      <dgm:t>
        <a:bodyPr/>
        <a:lstStyle/>
        <a:p>
          <a:endParaRPr lang="en-US"/>
        </a:p>
      </dgm:t>
    </dgm:pt>
    <dgm:pt modelId="{B10C4C9F-3EF7-6546-BE7F-B7F3622347D8}">
      <dgm:prSet custT="1"/>
      <dgm:spPr/>
      <dgm:t>
        <a:bodyPr/>
        <a:lstStyle/>
        <a:p>
          <a:pPr rtl="0"/>
          <a:r>
            <a:rPr lang="en-US" sz="1200" dirty="0"/>
            <a:t>Incorporated Intel MMX technology, which is designed specifically to process video, audio, and graphics data efficiently</a:t>
          </a:r>
        </a:p>
      </dgm:t>
    </dgm:pt>
    <dgm:pt modelId="{871BEFE0-ECA8-8F40-9883-89B36B8266BD}" type="parTrans" cxnId="{CA125224-E6F4-D343-805D-00882DFB07D6}">
      <dgm:prSet/>
      <dgm:spPr/>
      <dgm:t>
        <a:bodyPr/>
        <a:lstStyle/>
        <a:p>
          <a:endParaRPr lang="en-US"/>
        </a:p>
      </dgm:t>
    </dgm:pt>
    <dgm:pt modelId="{4BAE4655-1BAA-D044-A4F4-CA82668ED604}" type="sibTrans" cxnId="{CA125224-E6F4-D343-805D-00882DFB07D6}">
      <dgm:prSet/>
      <dgm:spPr/>
      <dgm:t>
        <a:bodyPr/>
        <a:lstStyle/>
        <a:p>
          <a:endParaRPr lang="en-US"/>
        </a:p>
      </dgm:t>
    </dgm:pt>
    <dgm:pt modelId="{AAE39385-BF98-D947-B979-F5BD77CF6F71}">
      <dgm:prSet custT="1"/>
      <dgm:spPr/>
      <dgm:t>
        <a:bodyPr/>
        <a:lstStyle/>
        <a:p>
          <a:pPr rtl="0"/>
          <a:r>
            <a:rPr lang="en-US" sz="1100" dirty="0"/>
            <a:t>Incorporated additional floating-point instructions</a:t>
          </a:r>
        </a:p>
      </dgm:t>
    </dgm:pt>
    <dgm:pt modelId="{995626E3-BB01-EF41-82F9-2FDB88CDA58D}" type="parTrans" cxnId="{1DCA2541-187C-CB45-A73B-B9AB44A7F46C}">
      <dgm:prSet/>
      <dgm:spPr/>
      <dgm:t>
        <a:bodyPr/>
        <a:lstStyle/>
        <a:p>
          <a:endParaRPr lang="en-US"/>
        </a:p>
      </dgm:t>
    </dgm:pt>
    <dgm:pt modelId="{A7898064-2EDF-E645-B6AB-3B2A5494014C}" type="sibTrans" cxnId="{1DCA2541-187C-CB45-A73B-B9AB44A7F46C}">
      <dgm:prSet/>
      <dgm:spPr/>
      <dgm:t>
        <a:bodyPr/>
        <a:lstStyle/>
        <a:p>
          <a:endParaRPr lang="en-US"/>
        </a:p>
      </dgm:t>
    </dgm:pt>
    <dgm:pt modelId="{47D34B6E-11DE-9A42-9EB7-69085D5DF75B}">
      <dgm:prSet custT="1"/>
      <dgm:spPr/>
      <dgm:t>
        <a:bodyPr/>
        <a:lstStyle/>
        <a:p>
          <a:pPr rtl="0"/>
          <a:r>
            <a:rPr lang="en-US" sz="1100" dirty="0"/>
            <a:t>Streaming SIMD Extensions (SSE)</a:t>
          </a:r>
        </a:p>
      </dgm:t>
    </dgm:pt>
    <dgm:pt modelId="{3AEA75BA-C73E-B742-A3D1-9F8411B58091}" type="parTrans" cxnId="{BBE121FF-B78E-EC4A-9897-ABBE4FFD5C32}">
      <dgm:prSet/>
      <dgm:spPr/>
      <dgm:t>
        <a:bodyPr/>
        <a:lstStyle/>
        <a:p>
          <a:endParaRPr lang="en-US"/>
        </a:p>
      </dgm:t>
    </dgm:pt>
    <dgm:pt modelId="{3DF0D608-F0B0-6D45-A65D-00C6FB7B7933}" type="sibTrans" cxnId="{BBE121FF-B78E-EC4A-9897-ABBE4FFD5C32}">
      <dgm:prSet/>
      <dgm:spPr/>
      <dgm:t>
        <a:bodyPr/>
        <a:lstStyle/>
        <a:p>
          <a:endParaRPr lang="en-US"/>
        </a:p>
      </dgm:t>
    </dgm:pt>
    <dgm:pt modelId="{37A73B84-44FC-2645-9BBC-5780BDFB1398}">
      <dgm:prSet custT="1"/>
      <dgm:spPr/>
      <dgm:t>
        <a:bodyPr/>
        <a:lstStyle/>
        <a:p>
          <a:pPr rtl="0"/>
          <a:r>
            <a:rPr lang="en-US" sz="1200" dirty="0"/>
            <a:t>Includes additional floating-point and other enhancements for multimedia</a:t>
          </a:r>
        </a:p>
      </dgm:t>
    </dgm:pt>
    <dgm:pt modelId="{D641B560-CCE0-0B4E-A4E6-460777EB0125}" type="parTrans" cxnId="{03B004DA-BEBF-2540-BA0C-2F2B9546E5C9}">
      <dgm:prSet/>
      <dgm:spPr/>
      <dgm:t>
        <a:bodyPr/>
        <a:lstStyle/>
        <a:p>
          <a:endParaRPr lang="en-US"/>
        </a:p>
      </dgm:t>
    </dgm:pt>
    <dgm:pt modelId="{82E2E51B-8AA8-104A-B6BB-AD8AC1239011}" type="sibTrans" cxnId="{03B004DA-BEBF-2540-BA0C-2F2B9546E5C9}">
      <dgm:prSet/>
      <dgm:spPr/>
      <dgm:t>
        <a:bodyPr/>
        <a:lstStyle/>
        <a:p>
          <a:endParaRPr lang="en-US"/>
        </a:p>
      </dgm:t>
    </dgm:pt>
    <dgm:pt modelId="{02DDEDD6-1B86-1446-A99C-1D81B4302A5C}">
      <dgm:prSet custT="1"/>
      <dgm:spPr/>
      <dgm:t>
        <a:bodyPr/>
        <a:lstStyle/>
        <a:p>
          <a:pPr rtl="0"/>
          <a:r>
            <a:rPr lang="en-US" sz="1200" dirty="0"/>
            <a:t>First Intel x86 micro-core</a:t>
          </a:r>
        </a:p>
      </dgm:t>
    </dgm:pt>
    <dgm:pt modelId="{D134DFBD-81BC-534B-B21D-DBF70D7913C1}" type="parTrans" cxnId="{2966811C-C7C7-7B4D-B507-25F11B741878}">
      <dgm:prSet/>
      <dgm:spPr/>
      <dgm:t>
        <a:bodyPr/>
        <a:lstStyle/>
        <a:p>
          <a:endParaRPr lang="en-US"/>
        </a:p>
      </dgm:t>
    </dgm:pt>
    <dgm:pt modelId="{A37E4420-83B7-2C44-A779-7308AA9129F5}" type="sibTrans" cxnId="{2966811C-C7C7-7B4D-B507-25F11B741878}">
      <dgm:prSet/>
      <dgm:spPr/>
      <dgm:t>
        <a:bodyPr/>
        <a:lstStyle/>
        <a:p>
          <a:endParaRPr lang="en-US"/>
        </a:p>
      </dgm:t>
    </dgm:pt>
    <dgm:pt modelId="{A8240000-A112-F644-A117-C4116170132B}">
      <dgm:prSet custT="1"/>
      <dgm:spPr/>
      <dgm:t>
        <a:bodyPr/>
        <a:lstStyle/>
        <a:p>
          <a:pPr rtl="0"/>
          <a:r>
            <a:rPr lang="en-US" sz="1200" dirty="0"/>
            <a:t>Extends the Core architecture to 64 bits</a:t>
          </a:r>
        </a:p>
      </dgm:t>
    </dgm:pt>
    <dgm:pt modelId="{D8F2830E-4C51-DA48-A560-3A4E61824D9C}" type="parTrans" cxnId="{381EA701-289F-AD4B-9FA4-8BC8928D7B00}">
      <dgm:prSet/>
      <dgm:spPr/>
      <dgm:t>
        <a:bodyPr/>
        <a:lstStyle/>
        <a:p>
          <a:endParaRPr lang="en-US"/>
        </a:p>
      </dgm:t>
    </dgm:pt>
    <dgm:pt modelId="{664F4C0B-A00E-EB4A-B76E-B6CED4ED1EEE}" type="sibTrans" cxnId="{381EA701-289F-AD4B-9FA4-8BC8928D7B00}">
      <dgm:prSet/>
      <dgm:spPr/>
      <dgm:t>
        <a:bodyPr/>
        <a:lstStyle/>
        <a:p>
          <a:endParaRPr lang="en-US"/>
        </a:p>
      </dgm:t>
    </dgm:pt>
    <dgm:pt modelId="{30CA52F9-53A3-3348-94AA-841006D35DDC}">
      <dgm:prSet custT="1"/>
      <dgm:spPr/>
      <dgm:t>
        <a:bodyPr/>
        <a:lstStyle/>
        <a:p>
          <a:pPr rtl="0"/>
          <a:r>
            <a:rPr lang="en-US" sz="1200" dirty="0"/>
            <a:t>Core 2 Quad provides four cores on a single chip</a:t>
          </a:r>
        </a:p>
      </dgm:t>
    </dgm:pt>
    <dgm:pt modelId="{9DBE64CD-93A7-6A4F-805A-5FBADB9CC07C}" type="parTrans" cxnId="{DF7F3F78-DB6B-6C4B-B7EA-034DF0357CFB}">
      <dgm:prSet/>
      <dgm:spPr/>
      <dgm:t>
        <a:bodyPr/>
        <a:lstStyle/>
        <a:p>
          <a:endParaRPr lang="en-US"/>
        </a:p>
      </dgm:t>
    </dgm:pt>
    <dgm:pt modelId="{5978915E-69D3-8747-BD79-F810C40CE837}" type="sibTrans" cxnId="{DF7F3F78-DB6B-6C4B-B7EA-034DF0357CFB}">
      <dgm:prSet/>
      <dgm:spPr/>
      <dgm:t>
        <a:bodyPr/>
        <a:lstStyle/>
        <a:p>
          <a:endParaRPr lang="en-US"/>
        </a:p>
      </dgm:t>
    </dgm:pt>
    <dgm:pt modelId="{C44F6141-B029-B54E-9EB4-13B365A9AFB7}">
      <dgm:prSet custT="1"/>
      <dgm:spPr/>
      <dgm:t>
        <a:bodyPr/>
        <a:lstStyle/>
        <a:p>
          <a:pPr rtl="0"/>
          <a:r>
            <a:rPr lang="en-US" sz="1200" dirty="0"/>
            <a:t>More recent Core offerings have up to 10 cores per chip</a:t>
          </a:r>
        </a:p>
      </dgm:t>
    </dgm:pt>
    <dgm:pt modelId="{8069DB9F-A878-744C-A4A1-E603CA4DC361}" type="parTrans" cxnId="{B845F216-DD23-8043-A38D-4634FB303C1B}">
      <dgm:prSet/>
      <dgm:spPr/>
      <dgm:t>
        <a:bodyPr/>
        <a:lstStyle/>
        <a:p>
          <a:endParaRPr lang="en-US"/>
        </a:p>
      </dgm:t>
    </dgm:pt>
    <dgm:pt modelId="{B57F7F3D-9490-3A43-8BE4-C782F6E8A093}" type="sibTrans" cxnId="{B845F216-DD23-8043-A38D-4634FB303C1B}">
      <dgm:prSet/>
      <dgm:spPr/>
      <dgm:t>
        <a:bodyPr/>
        <a:lstStyle/>
        <a:p>
          <a:endParaRPr lang="en-US"/>
        </a:p>
      </dgm:t>
    </dgm:pt>
    <dgm:pt modelId="{379F2049-138E-7846-8827-A017270CF4A2}">
      <dgm:prSet custT="1"/>
      <dgm:spPr/>
      <dgm:t>
        <a:bodyPr/>
        <a:lstStyle/>
        <a:p>
          <a:pPr rtl="0"/>
          <a:r>
            <a:rPr lang="en-US" sz="1200" dirty="0"/>
            <a:t>An important addition to the architecture was the Advanced Vector Extensions instruction set</a:t>
          </a:r>
        </a:p>
      </dgm:t>
    </dgm:pt>
    <dgm:pt modelId="{34903CA0-00CE-144F-A3D9-D0C38B8F4BFC}" type="parTrans" cxnId="{FE7EFEC6-D425-FC4C-8438-5549ACEEFE8D}">
      <dgm:prSet/>
      <dgm:spPr/>
      <dgm:t>
        <a:bodyPr/>
        <a:lstStyle/>
        <a:p>
          <a:endParaRPr lang="en-US"/>
        </a:p>
      </dgm:t>
    </dgm:pt>
    <dgm:pt modelId="{6140778A-2D97-524E-88FD-47843E4F9B1B}" type="sibTrans" cxnId="{FE7EFEC6-D425-FC4C-8438-5549ACEEFE8D}">
      <dgm:prSet/>
      <dgm:spPr/>
      <dgm:t>
        <a:bodyPr/>
        <a:lstStyle/>
        <a:p>
          <a:endParaRPr lang="en-US"/>
        </a:p>
      </dgm:t>
    </dgm:pt>
    <dgm:pt modelId="{9D2D01CA-1D55-0F46-BC29-99A0F947701A}" type="pres">
      <dgm:prSet presAssocID="{B127938E-50F4-C34B-B020-995D5DBE4B6C}" presName="linear" presStyleCnt="0">
        <dgm:presLayoutVars>
          <dgm:dir/>
          <dgm:animLvl val="lvl"/>
          <dgm:resizeHandles val="exact"/>
        </dgm:presLayoutVars>
      </dgm:prSet>
      <dgm:spPr/>
    </dgm:pt>
    <dgm:pt modelId="{673E9EDD-1D12-4348-A869-17F135B64E15}" type="pres">
      <dgm:prSet presAssocID="{569F40F4-D001-2049-8492-EB93961CF23A}" presName="parentLin" presStyleCnt="0"/>
      <dgm:spPr/>
    </dgm:pt>
    <dgm:pt modelId="{D3F96DF1-E87F-884C-A16C-37C7589E4FA8}" type="pres">
      <dgm:prSet presAssocID="{569F40F4-D001-2049-8492-EB93961CF23A}" presName="parentLeftMargin" presStyleLbl="node1" presStyleIdx="0" presStyleCnt="7"/>
      <dgm:spPr/>
    </dgm:pt>
    <dgm:pt modelId="{926171EE-F438-0343-92FF-E27C41A5667F}" type="pres">
      <dgm:prSet presAssocID="{569F40F4-D001-2049-8492-EB93961CF23A}" presName="parentText" presStyleLbl="node1" presStyleIdx="0" presStyleCnt="7" custLinFactX="-2825" custLinFactNeighborX="-100000" custLinFactNeighborY="-24057">
        <dgm:presLayoutVars>
          <dgm:chMax val="0"/>
          <dgm:bulletEnabled val="1"/>
        </dgm:presLayoutVars>
      </dgm:prSet>
      <dgm:spPr/>
    </dgm:pt>
    <dgm:pt modelId="{5754B45F-0820-B645-B13A-4A40E63AD8F0}" type="pres">
      <dgm:prSet presAssocID="{569F40F4-D001-2049-8492-EB93961CF23A}" presName="negativeSpace" presStyleCnt="0"/>
      <dgm:spPr/>
    </dgm:pt>
    <dgm:pt modelId="{E5788940-4630-5F4E-998C-D3076EFFC840}" type="pres">
      <dgm:prSet presAssocID="{569F40F4-D001-2049-8492-EB93961CF23A}" presName="childText" presStyleLbl="conFgAcc1" presStyleIdx="0" presStyleCnt="7">
        <dgm:presLayoutVars>
          <dgm:bulletEnabled val="1"/>
        </dgm:presLayoutVars>
      </dgm:prSet>
      <dgm:spPr/>
    </dgm:pt>
    <dgm:pt modelId="{5A59E66C-6170-D548-A4C2-B3F1055FD119}" type="pres">
      <dgm:prSet presAssocID="{0CC9D92F-AEC6-5A45-9B0E-15B8B13951FD}" presName="spaceBetweenRectangles" presStyleCnt="0"/>
      <dgm:spPr/>
    </dgm:pt>
    <dgm:pt modelId="{73031C4F-D6C6-2C40-80DB-D69A38CE099E}" type="pres">
      <dgm:prSet presAssocID="{6A7BA4CB-D5FC-E841-BFAD-8C64E2BDA7A5}" presName="parentLin" presStyleCnt="0"/>
      <dgm:spPr/>
    </dgm:pt>
    <dgm:pt modelId="{3FA5681F-4DB5-394C-A05D-E513C59DEBC0}" type="pres">
      <dgm:prSet presAssocID="{6A7BA4CB-D5FC-E841-BFAD-8C64E2BDA7A5}" presName="parentLeftMargin" presStyleLbl="node1" presStyleIdx="0" presStyleCnt="7"/>
      <dgm:spPr/>
    </dgm:pt>
    <dgm:pt modelId="{87AF5CD5-0F4E-AE4E-ACEF-15012E170E95}" type="pres">
      <dgm:prSet presAssocID="{6A7BA4CB-D5FC-E841-BFAD-8C64E2BDA7A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EC22B64-02F5-4149-AA26-23AE628C33A9}" type="pres">
      <dgm:prSet presAssocID="{6A7BA4CB-D5FC-E841-BFAD-8C64E2BDA7A5}" presName="negativeSpace" presStyleCnt="0"/>
      <dgm:spPr/>
    </dgm:pt>
    <dgm:pt modelId="{DF8C5430-0B8A-3E4F-8CE4-876B02EC3DF9}" type="pres">
      <dgm:prSet presAssocID="{6A7BA4CB-D5FC-E841-BFAD-8C64E2BDA7A5}" presName="childText" presStyleLbl="conFgAcc1" presStyleIdx="1" presStyleCnt="7">
        <dgm:presLayoutVars>
          <dgm:bulletEnabled val="1"/>
        </dgm:presLayoutVars>
      </dgm:prSet>
      <dgm:spPr/>
    </dgm:pt>
    <dgm:pt modelId="{380EAE3E-7B46-B445-B01B-6F4E4E77A1EF}" type="pres">
      <dgm:prSet presAssocID="{87877A37-63D5-4544-B4AD-4A1F977F4EBF}" presName="spaceBetweenRectangles" presStyleCnt="0"/>
      <dgm:spPr/>
    </dgm:pt>
    <dgm:pt modelId="{1A914CAF-04A4-564A-AACC-A764A8CCEFEE}" type="pres">
      <dgm:prSet presAssocID="{44BDCDB9-7728-424C-B69B-2A96ABE9F763}" presName="parentLin" presStyleCnt="0"/>
      <dgm:spPr/>
    </dgm:pt>
    <dgm:pt modelId="{CA200294-5FB6-4F47-B825-5BD863ECE0F3}" type="pres">
      <dgm:prSet presAssocID="{44BDCDB9-7728-424C-B69B-2A96ABE9F763}" presName="parentLeftMargin" presStyleLbl="node1" presStyleIdx="1" presStyleCnt="7"/>
      <dgm:spPr/>
    </dgm:pt>
    <dgm:pt modelId="{BA480AEB-DDB8-9F42-94A4-E7766303C930}" type="pres">
      <dgm:prSet presAssocID="{44BDCDB9-7728-424C-B69B-2A96ABE9F76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061FAAF-2E79-7248-ABC6-35D3C19FB480}" type="pres">
      <dgm:prSet presAssocID="{44BDCDB9-7728-424C-B69B-2A96ABE9F763}" presName="negativeSpace" presStyleCnt="0"/>
      <dgm:spPr/>
    </dgm:pt>
    <dgm:pt modelId="{FDA052D9-0AC9-C64B-B9C8-5D43FB2C70FA}" type="pres">
      <dgm:prSet presAssocID="{44BDCDB9-7728-424C-B69B-2A96ABE9F763}" presName="childText" presStyleLbl="conFgAcc1" presStyleIdx="2" presStyleCnt="7">
        <dgm:presLayoutVars>
          <dgm:bulletEnabled val="1"/>
        </dgm:presLayoutVars>
      </dgm:prSet>
      <dgm:spPr/>
    </dgm:pt>
    <dgm:pt modelId="{22501134-DBC1-DA46-BBF6-E475B0822BB9}" type="pres">
      <dgm:prSet presAssocID="{46BC3C16-00B1-7E4E-A68C-06CE78B326F5}" presName="spaceBetweenRectangles" presStyleCnt="0"/>
      <dgm:spPr/>
    </dgm:pt>
    <dgm:pt modelId="{F67C2DDB-E5EF-B247-976A-69D358E7D1D2}" type="pres">
      <dgm:prSet presAssocID="{03D78728-45C4-A348-953A-E0522B0F8C96}" presName="parentLin" presStyleCnt="0"/>
      <dgm:spPr/>
    </dgm:pt>
    <dgm:pt modelId="{1E0CE03A-38F5-7247-B032-DBFF7F2E8E34}" type="pres">
      <dgm:prSet presAssocID="{03D78728-45C4-A348-953A-E0522B0F8C96}" presName="parentLeftMargin" presStyleLbl="node1" presStyleIdx="2" presStyleCnt="7"/>
      <dgm:spPr/>
    </dgm:pt>
    <dgm:pt modelId="{4CE4F232-D387-414D-8CFB-85DC782FED43}" type="pres">
      <dgm:prSet presAssocID="{03D78728-45C4-A348-953A-E0522B0F8C96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F63115A-71B3-F148-9F8C-48F6B8CF9F37}" type="pres">
      <dgm:prSet presAssocID="{03D78728-45C4-A348-953A-E0522B0F8C96}" presName="negativeSpace" presStyleCnt="0"/>
      <dgm:spPr/>
    </dgm:pt>
    <dgm:pt modelId="{49E369E3-E773-8142-BD42-3DF55CAC25A8}" type="pres">
      <dgm:prSet presAssocID="{03D78728-45C4-A348-953A-E0522B0F8C96}" presName="childText" presStyleLbl="conFgAcc1" presStyleIdx="3" presStyleCnt="7">
        <dgm:presLayoutVars>
          <dgm:bulletEnabled val="1"/>
        </dgm:presLayoutVars>
      </dgm:prSet>
      <dgm:spPr/>
    </dgm:pt>
    <dgm:pt modelId="{B3864F7F-AC4D-504E-9784-62B96FF70C88}" type="pres">
      <dgm:prSet presAssocID="{62FB60B2-7341-B54C-ADE3-6E8F3FBA3CCE}" presName="spaceBetweenRectangles" presStyleCnt="0"/>
      <dgm:spPr/>
    </dgm:pt>
    <dgm:pt modelId="{71DE48FE-8E62-D548-8C89-A1234A4BC1DC}" type="pres">
      <dgm:prSet presAssocID="{339F5300-0DB9-9D41-8B69-9960F8E24072}" presName="parentLin" presStyleCnt="0"/>
      <dgm:spPr/>
    </dgm:pt>
    <dgm:pt modelId="{64599F17-C088-3E45-ACBA-CEDD66CF1925}" type="pres">
      <dgm:prSet presAssocID="{339F5300-0DB9-9D41-8B69-9960F8E24072}" presName="parentLeftMargin" presStyleLbl="node1" presStyleIdx="3" presStyleCnt="7"/>
      <dgm:spPr/>
    </dgm:pt>
    <dgm:pt modelId="{817D5F10-0EA2-6F40-BE78-64E65F4C27C2}" type="pres">
      <dgm:prSet presAssocID="{339F5300-0DB9-9D41-8B69-9960F8E2407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3CCBE217-8199-7A4F-A3EE-57ABD16CBC96}" type="pres">
      <dgm:prSet presAssocID="{339F5300-0DB9-9D41-8B69-9960F8E24072}" presName="negativeSpace" presStyleCnt="0"/>
      <dgm:spPr/>
    </dgm:pt>
    <dgm:pt modelId="{48FDE051-F40E-8640-A8FC-01096C084078}" type="pres">
      <dgm:prSet presAssocID="{339F5300-0DB9-9D41-8B69-9960F8E24072}" presName="childText" presStyleLbl="conFgAcc1" presStyleIdx="4" presStyleCnt="7">
        <dgm:presLayoutVars>
          <dgm:bulletEnabled val="1"/>
        </dgm:presLayoutVars>
      </dgm:prSet>
      <dgm:spPr/>
    </dgm:pt>
    <dgm:pt modelId="{0CC17179-533E-504F-B06D-DBF621616B49}" type="pres">
      <dgm:prSet presAssocID="{9218AE72-C494-0940-ABF1-DB2A0C868BBF}" presName="spaceBetweenRectangles" presStyleCnt="0"/>
      <dgm:spPr/>
    </dgm:pt>
    <dgm:pt modelId="{DB68AA6C-F8BA-6743-82DF-3D94B4C15EE7}" type="pres">
      <dgm:prSet presAssocID="{5D5E80AC-F885-7C43-9268-A36403B1250E}" presName="parentLin" presStyleCnt="0"/>
      <dgm:spPr/>
    </dgm:pt>
    <dgm:pt modelId="{04622D2E-99E9-7F4D-BD32-033B1D5BF269}" type="pres">
      <dgm:prSet presAssocID="{5D5E80AC-F885-7C43-9268-A36403B1250E}" presName="parentLeftMargin" presStyleLbl="node1" presStyleIdx="4" presStyleCnt="7"/>
      <dgm:spPr/>
    </dgm:pt>
    <dgm:pt modelId="{874C754E-516A-9945-A098-B503B8D43702}" type="pres">
      <dgm:prSet presAssocID="{5D5E80AC-F885-7C43-9268-A36403B1250E}" presName="parentText" presStyleLbl="node1" presStyleIdx="5" presStyleCnt="7" custLinFactNeighborX="-91732" custLinFactNeighborY="-11699">
        <dgm:presLayoutVars>
          <dgm:chMax val="0"/>
          <dgm:bulletEnabled val="1"/>
        </dgm:presLayoutVars>
      </dgm:prSet>
      <dgm:spPr/>
    </dgm:pt>
    <dgm:pt modelId="{DDEC5539-67A3-8443-B4F3-7D952D829970}" type="pres">
      <dgm:prSet presAssocID="{5D5E80AC-F885-7C43-9268-A36403B1250E}" presName="negativeSpace" presStyleCnt="0"/>
      <dgm:spPr/>
    </dgm:pt>
    <dgm:pt modelId="{B8BC36A6-E728-5E43-8E36-6AF4256D47B0}" type="pres">
      <dgm:prSet presAssocID="{5D5E80AC-F885-7C43-9268-A36403B1250E}" presName="childText" presStyleLbl="conFgAcc1" presStyleIdx="5" presStyleCnt="7">
        <dgm:presLayoutVars>
          <dgm:bulletEnabled val="1"/>
        </dgm:presLayoutVars>
      </dgm:prSet>
      <dgm:spPr/>
    </dgm:pt>
    <dgm:pt modelId="{A10BAE88-AB82-0D4E-981D-01A7B68856A6}" type="pres">
      <dgm:prSet presAssocID="{6645F16F-133A-9744-853C-95ED98390FDE}" presName="spaceBetweenRectangles" presStyleCnt="0"/>
      <dgm:spPr/>
    </dgm:pt>
    <dgm:pt modelId="{BBCAA45D-C8D0-994B-B723-060A7F7A5466}" type="pres">
      <dgm:prSet presAssocID="{C405D3A9-2378-494D-BF47-739DBC235730}" presName="parentLin" presStyleCnt="0"/>
      <dgm:spPr/>
    </dgm:pt>
    <dgm:pt modelId="{C1F34418-7344-1841-B940-0F8221BCFD0F}" type="pres">
      <dgm:prSet presAssocID="{C405D3A9-2378-494D-BF47-739DBC235730}" presName="parentLeftMargin" presStyleLbl="node1" presStyleIdx="5" presStyleCnt="7"/>
      <dgm:spPr/>
    </dgm:pt>
    <dgm:pt modelId="{BC0D35F7-74B7-754E-83B9-9AB9D4918529}" type="pres">
      <dgm:prSet presAssocID="{C405D3A9-2378-494D-BF47-739DBC235730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6D7F1548-1599-BC48-8C27-77ECEFAA9475}" type="pres">
      <dgm:prSet presAssocID="{C405D3A9-2378-494D-BF47-739DBC235730}" presName="negativeSpace" presStyleCnt="0"/>
      <dgm:spPr/>
    </dgm:pt>
    <dgm:pt modelId="{6CAD52E7-AEAA-9A4C-9F8A-9E274D19AD28}" type="pres">
      <dgm:prSet presAssocID="{C405D3A9-2378-494D-BF47-739DBC235730}" presName="childText" presStyleLbl="conFgAcc1" presStyleIdx="6" presStyleCnt="7" custLinFactNeighborX="170" custLinFactNeighborY="6587">
        <dgm:presLayoutVars>
          <dgm:bulletEnabled val="1"/>
        </dgm:presLayoutVars>
      </dgm:prSet>
      <dgm:spPr/>
    </dgm:pt>
  </dgm:ptLst>
  <dgm:cxnLst>
    <dgm:cxn modelId="{381EA701-289F-AD4B-9FA4-8BC8928D7B00}" srcId="{C405D3A9-2378-494D-BF47-739DBC235730}" destId="{A8240000-A112-F644-A117-C4116170132B}" srcOrd="0" destOrd="0" parTransId="{D8F2830E-4C51-DA48-A560-3A4E61824D9C}" sibTransId="{664F4C0B-A00E-EB4A-B76E-B6CED4ED1EEE}"/>
    <dgm:cxn modelId="{BB87DE03-6266-6943-8F5C-146856A4C4F4}" type="presOf" srcId="{47D34B6E-11DE-9A42-9EB7-69085D5DF75B}" destId="{49E369E3-E773-8142-BD42-3DF55CAC25A8}" srcOrd="0" destOrd="1" presId="urn:microsoft.com/office/officeart/2005/8/layout/list1"/>
    <dgm:cxn modelId="{40DA1C07-5878-BE49-BE34-9D33F12DCE32}" type="presOf" srcId="{AAE39385-BF98-D947-B979-F5BD77CF6F71}" destId="{49E369E3-E773-8142-BD42-3DF55CAC25A8}" srcOrd="0" destOrd="0" presId="urn:microsoft.com/office/officeart/2005/8/layout/list1"/>
    <dgm:cxn modelId="{49274609-0832-6C4E-9428-639E5E9A6868}" type="presOf" srcId="{44BDCDB9-7728-424C-B69B-2A96ABE9F763}" destId="{BA480AEB-DDB8-9F42-94A4-E7766303C930}" srcOrd="1" destOrd="0" presId="urn:microsoft.com/office/officeart/2005/8/layout/list1"/>
    <dgm:cxn modelId="{B845F216-DD23-8043-A38D-4634FB303C1B}" srcId="{C405D3A9-2378-494D-BF47-739DBC235730}" destId="{C44F6141-B029-B54E-9EB4-13B365A9AFB7}" srcOrd="2" destOrd="0" parTransId="{8069DB9F-A878-744C-A4A1-E603CA4DC361}" sibTransId="{B57F7F3D-9490-3A43-8BE4-C782F6E8A093}"/>
    <dgm:cxn modelId="{2966811C-C7C7-7B4D-B507-25F11B741878}" srcId="{5D5E80AC-F885-7C43-9268-A36403B1250E}" destId="{02DDEDD6-1B86-1446-A99C-1D81B4302A5C}" srcOrd="0" destOrd="0" parTransId="{D134DFBD-81BC-534B-B21D-DBF70D7913C1}" sibTransId="{A37E4420-83B7-2C44-A779-7308AA9129F5}"/>
    <dgm:cxn modelId="{CA125224-E6F4-D343-805D-00882DFB07D6}" srcId="{44BDCDB9-7728-424C-B69B-2A96ABE9F763}" destId="{B10C4C9F-3EF7-6546-BE7F-B7F3622347D8}" srcOrd="0" destOrd="0" parTransId="{871BEFE0-ECA8-8F40-9883-89B36B8266BD}" sibTransId="{4BAE4655-1BAA-D044-A4F4-CA82668ED604}"/>
    <dgm:cxn modelId="{4B403E2A-A71C-2F43-BB93-AD2CBD02EF22}" type="presOf" srcId="{5E8DC1D0-1295-D540-8DF5-3E2D07CAF092}" destId="{E5788940-4630-5F4E-998C-D3076EFFC840}" srcOrd="0" destOrd="0" presId="urn:microsoft.com/office/officeart/2005/8/layout/list1"/>
    <dgm:cxn modelId="{6E9E6A2B-5B6F-3B49-85BB-11E41047921F}" srcId="{B127938E-50F4-C34B-B020-995D5DBE4B6C}" destId="{C405D3A9-2378-494D-BF47-739DBC235730}" srcOrd="6" destOrd="0" parTransId="{6794EFD4-4C31-D849-943F-CA52C2420E32}" sibTransId="{B089544C-C433-144C-8210-EE0BA7B10C67}"/>
    <dgm:cxn modelId="{72D92534-80E8-3D46-A114-7B800DF1EFD7}" type="presOf" srcId="{02DDEDD6-1B86-1446-A99C-1D81B4302A5C}" destId="{B8BC36A6-E728-5E43-8E36-6AF4256D47B0}" srcOrd="0" destOrd="0" presId="urn:microsoft.com/office/officeart/2005/8/layout/list1"/>
    <dgm:cxn modelId="{CA785438-A5F8-3B46-96E0-2E300D15704D}" type="presOf" srcId="{C405D3A9-2378-494D-BF47-739DBC235730}" destId="{BC0D35F7-74B7-754E-83B9-9AB9D4918529}" srcOrd="1" destOrd="0" presId="urn:microsoft.com/office/officeart/2005/8/layout/list1"/>
    <dgm:cxn modelId="{7D3C5D5B-8322-5741-9D28-88BA8785B203}" type="presOf" srcId="{B10C4C9F-3EF7-6546-BE7F-B7F3622347D8}" destId="{FDA052D9-0AC9-C64B-B9C8-5D43FB2C70FA}" srcOrd="0" destOrd="0" presId="urn:microsoft.com/office/officeart/2005/8/layout/list1"/>
    <dgm:cxn modelId="{AA3AA15C-38B1-834B-A8DC-129A232EC00D}" type="presOf" srcId="{A8240000-A112-F644-A117-C4116170132B}" destId="{6CAD52E7-AEAA-9A4C-9F8A-9E274D19AD28}" srcOrd="0" destOrd="0" presId="urn:microsoft.com/office/officeart/2005/8/layout/list1"/>
    <dgm:cxn modelId="{1DCA2541-187C-CB45-A73B-B9AB44A7F46C}" srcId="{03D78728-45C4-A348-953A-E0522B0F8C96}" destId="{AAE39385-BF98-D947-B979-F5BD77CF6F71}" srcOrd="0" destOrd="0" parTransId="{995626E3-BB01-EF41-82F9-2FDB88CDA58D}" sibTransId="{A7898064-2EDF-E645-B6AB-3B2A5494014C}"/>
    <dgm:cxn modelId="{2FA11463-157E-F44C-B49A-EC79CDC05277}" type="presOf" srcId="{5D5E80AC-F885-7C43-9268-A36403B1250E}" destId="{874C754E-516A-9945-A098-B503B8D43702}" srcOrd="1" destOrd="0" presId="urn:microsoft.com/office/officeart/2005/8/layout/list1"/>
    <dgm:cxn modelId="{0FC56165-750D-8346-B194-8F007D74C15D}" type="presOf" srcId="{C44F6141-B029-B54E-9EB4-13B365A9AFB7}" destId="{6CAD52E7-AEAA-9A4C-9F8A-9E274D19AD28}" srcOrd="0" destOrd="2" presId="urn:microsoft.com/office/officeart/2005/8/layout/list1"/>
    <dgm:cxn modelId="{06382747-01AB-EC46-929A-1286EF534158}" type="presOf" srcId="{569F40F4-D001-2049-8492-EB93961CF23A}" destId="{926171EE-F438-0343-92FF-E27C41A5667F}" srcOrd="1" destOrd="0" presId="urn:microsoft.com/office/officeart/2005/8/layout/list1"/>
    <dgm:cxn modelId="{96B06069-C271-194F-8D48-F00E4C424C34}" type="presOf" srcId="{03D78728-45C4-A348-953A-E0522B0F8C96}" destId="{4CE4F232-D387-414D-8CFB-85DC782FED43}" srcOrd="1" destOrd="0" presId="urn:microsoft.com/office/officeart/2005/8/layout/list1"/>
    <dgm:cxn modelId="{91EA4E4A-A005-4F49-885D-62E4DCC28ECA}" type="presOf" srcId="{44BDCDB9-7728-424C-B69B-2A96ABE9F763}" destId="{CA200294-5FB6-4F47-B825-5BD863ECE0F3}" srcOrd="0" destOrd="0" presId="urn:microsoft.com/office/officeart/2005/8/layout/list1"/>
    <dgm:cxn modelId="{8E4AD06E-ACE5-AB48-89A9-0727A9790240}" type="presOf" srcId="{339F5300-0DB9-9D41-8B69-9960F8E24072}" destId="{817D5F10-0EA2-6F40-BE78-64E65F4C27C2}" srcOrd="1" destOrd="0" presId="urn:microsoft.com/office/officeart/2005/8/layout/list1"/>
    <dgm:cxn modelId="{41AB9853-0C52-944A-8FD7-A3B77A06C3DB}" type="presOf" srcId="{6A7BA4CB-D5FC-E841-BFAD-8C64E2BDA7A5}" destId="{3FA5681F-4DB5-394C-A05D-E513C59DEBC0}" srcOrd="0" destOrd="0" presId="urn:microsoft.com/office/officeart/2005/8/layout/list1"/>
    <dgm:cxn modelId="{A2A7EC56-5CEA-AF48-9833-74628C8F98C9}" srcId="{569F40F4-D001-2049-8492-EB93961CF23A}" destId="{5E8DC1D0-1295-D540-8DF5-3E2D07CAF092}" srcOrd="0" destOrd="0" parTransId="{62F1AE2E-E52E-9B44-A41D-F0B380D0A622}" sibTransId="{4AE42F6F-87DB-174B-96A8-A0589840807A}"/>
    <dgm:cxn modelId="{DF7F3F78-DB6B-6C4B-B7EA-034DF0357CFB}" srcId="{C405D3A9-2378-494D-BF47-739DBC235730}" destId="{30CA52F9-53A3-3348-94AA-841006D35DDC}" srcOrd="1" destOrd="0" parTransId="{9DBE64CD-93A7-6A4F-805A-5FBADB9CC07C}" sibTransId="{5978915E-69D3-8747-BD79-F810C40CE837}"/>
    <dgm:cxn modelId="{9A3DEA7D-B9B3-4E44-9144-0BD38D441240}" srcId="{B127938E-50F4-C34B-B020-995D5DBE4B6C}" destId="{339F5300-0DB9-9D41-8B69-9960F8E24072}" srcOrd="4" destOrd="0" parTransId="{D646A5FC-68D9-1040-90E9-4CB99DAFD171}" sibTransId="{9218AE72-C494-0940-ABF1-DB2A0C868BBF}"/>
    <dgm:cxn modelId="{EFE01D7F-C874-704E-B3A9-A2151D0B4E4C}" type="presOf" srcId="{37A73B84-44FC-2645-9BBC-5780BDFB1398}" destId="{48FDE051-F40E-8640-A8FC-01096C084078}" srcOrd="0" destOrd="0" presId="urn:microsoft.com/office/officeart/2005/8/layout/list1"/>
    <dgm:cxn modelId="{403DC97F-A40D-3E41-A3C7-F7A6F700FE76}" type="presOf" srcId="{C405D3A9-2378-494D-BF47-739DBC235730}" destId="{C1F34418-7344-1841-B940-0F8221BCFD0F}" srcOrd="0" destOrd="0" presId="urn:microsoft.com/office/officeart/2005/8/layout/list1"/>
    <dgm:cxn modelId="{C220D081-C0B5-2348-B783-FBACE45EDA0A}" srcId="{B127938E-50F4-C34B-B020-995D5DBE4B6C}" destId="{5D5E80AC-F885-7C43-9268-A36403B1250E}" srcOrd="5" destOrd="0" parTransId="{920E4C71-149A-B940-96D4-4E0F2F4E36F2}" sibTransId="{6645F16F-133A-9744-853C-95ED98390FDE}"/>
    <dgm:cxn modelId="{4FB9BC85-E2AB-9346-A19D-74AEE32DB777}" type="presOf" srcId="{5D5E80AC-F885-7C43-9268-A36403B1250E}" destId="{04622D2E-99E9-7F4D-BD32-033B1D5BF269}" srcOrd="0" destOrd="0" presId="urn:microsoft.com/office/officeart/2005/8/layout/list1"/>
    <dgm:cxn modelId="{F8153A87-B26D-0541-ABBD-ABBB9013D516}" type="presOf" srcId="{6A7BA4CB-D5FC-E841-BFAD-8C64E2BDA7A5}" destId="{87AF5CD5-0F4E-AE4E-ACEF-15012E170E95}" srcOrd="1" destOrd="0" presId="urn:microsoft.com/office/officeart/2005/8/layout/list1"/>
    <dgm:cxn modelId="{97D4A587-5616-5744-A0AF-1ACDA572E89D}" srcId="{6A7BA4CB-D5FC-E841-BFAD-8C64E2BDA7A5}" destId="{412936DE-44A7-8A47-B985-F8D0E7414BA5}" srcOrd="0" destOrd="0" parTransId="{DDE61435-C888-5347-8CA9-2D6F96A54C5C}" sibTransId="{79C6E61C-0577-3C42-BB4E-2D0886C2A44A}"/>
    <dgm:cxn modelId="{BE71E49A-B00F-6D4E-957E-BD80C5CE541D}" srcId="{B127938E-50F4-C34B-B020-995D5DBE4B6C}" destId="{569F40F4-D001-2049-8492-EB93961CF23A}" srcOrd="0" destOrd="0" parTransId="{30D6D011-AB9B-5446-862C-1CF16F9C532C}" sibTransId="{0CC9D92F-AEC6-5A45-9B0E-15B8B13951FD}"/>
    <dgm:cxn modelId="{879007A4-451B-074F-B2A7-3F544E8C5502}" srcId="{B127938E-50F4-C34B-B020-995D5DBE4B6C}" destId="{44BDCDB9-7728-424C-B69B-2A96ABE9F763}" srcOrd="2" destOrd="0" parTransId="{006E554D-E678-FB4C-80A9-A13A7F7F0183}" sibTransId="{46BC3C16-00B1-7E4E-A68C-06CE78B326F5}"/>
    <dgm:cxn modelId="{DA8B5AB1-E47A-3A4A-839B-C28C62A124A3}" type="presOf" srcId="{B127938E-50F4-C34B-B020-995D5DBE4B6C}" destId="{9D2D01CA-1D55-0F46-BC29-99A0F947701A}" srcOrd="0" destOrd="0" presId="urn:microsoft.com/office/officeart/2005/8/layout/list1"/>
    <dgm:cxn modelId="{D3374CBC-D34A-9B49-AC15-6536ACF57C99}" type="presOf" srcId="{379F2049-138E-7846-8827-A017270CF4A2}" destId="{6CAD52E7-AEAA-9A4C-9F8A-9E274D19AD28}" srcOrd="0" destOrd="3" presId="urn:microsoft.com/office/officeart/2005/8/layout/list1"/>
    <dgm:cxn modelId="{98CCAFC1-793B-1B45-8166-10C0E658ADDE}" type="presOf" srcId="{30CA52F9-53A3-3348-94AA-841006D35DDC}" destId="{6CAD52E7-AEAA-9A4C-9F8A-9E274D19AD28}" srcOrd="0" destOrd="1" presId="urn:microsoft.com/office/officeart/2005/8/layout/list1"/>
    <dgm:cxn modelId="{8E8DB0C3-0470-F24C-BD7B-9934C602F4E2}" srcId="{B127938E-50F4-C34B-B020-995D5DBE4B6C}" destId="{6A7BA4CB-D5FC-E841-BFAD-8C64E2BDA7A5}" srcOrd="1" destOrd="0" parTransId="{2766593E-55A8-004A-8FDD-37EE80A4AE58}" sibTransId="{87877A37-63D5-4544-B4AD-4A1F977F4EBF}"/>
    <dgm:cxn modelId="{1EE5B1C5-AC79-D74D-8416-32A23541D66F}" srcId="{B127938E-50F4-C34B-B020-995D5DBE4B6C}" destId="{03D78728-45C4-A348-953A-E0522B0F8C96}" srcOrd="3" destOrd="0" parTransId="{140B9892-EA59-F340-989F-B27FCC6AD1C9}" sibTransId="{62FB60B2-7341-B54C-ADE3-6E8F3FBA3CCE}"/>
    <dgm:cxn modelId="{FE7EFEC6-D425-FC4C-8438-5549ACEEFE8D}" srcId="{C405D3A9-2378-494D-BF47-739DBC235730}" destId="{379F2049-138E-7846-8827-A017270CF4A2}" srcOrd="3" destOrd="0" parTransId="{34903CA0-00CE-144F-A3D9-D0C38B8F4BFC}" sibTransId="{6140778A-2D97-524E-88FD-47843E4F9B1B}"/>
    <dgm:cxn modelId="{8CC63FCD-50CC-6B48-ADB0-6031EF4B310A}" type="presOf" srcId="{412936DE-44A7-8A47-B985-F8D0E7414BA5}" destId="{DF8C5430-0B8A-3E4F-8CE4-876B02EC3DF9}" srcOrd="0" destOrd="0" presId="urn:microsoft.com/office/officeart/2005/8/layout/list1"/>
    <dgm:cxn modelId="{03B004DA-BEBF-2540-BA0C-2F2B9546E5C9}" srcId="{339F5300-0DB9-9D41-8B69-9960F8E24072}" destId="{37A73B84-44FC-2645-9BBC-5780BDFB1398}" srcOrd="0" destOrd="0" parTransId="{D641B560-CCE0-0B4E-A4E6-460777EB0125}" sibTransId="{82E2E51B-8AA8-104A-B6BB-AD8AC1239011}"/>
    <dgm:cxn modelId="{1D8241DB-FD03-C345-8EC3-CF623A56B8BC}" type="presOf" srcId="{339F5300-0DB9-9D41-8B69-9960F8E24072}" destId="{64599F17-C088-3E45-ACBA-CEDD66CF1925}" srcOrd="0" destOrd="0" presId="urn:microsoft.com/office/officeart/2005/8/layout/list1"/>
    <dgm:cxn modelId="{565D8FE6-3E21-9E4F-9B86-93DD6BA63DB9}" type="presOf" srcId="{569F40F4-D001-2049-8492-EB93961CF23A}" destId="{D3F96DF1-E87F-884C-A16C-37C7589E4FA8}" srcOrd="0" destOrd="0" presId="urn:microsoft.com/office/officeart/2005/8/layout/list1"/>
    <dgm:cxn modelId="{F2A529FD-CE56-CF4C-8C12-433B7AA677CA}" type="presOf" srcId="{03D78728-45C4-A348-953A-E0522B0F8C96}" destId="{1E0CE03A-38F5-7247-B032-DBFF7F2E8E34}" srcOrd="0" destOrd="0" presId="urn:microsoft.com/office/officeart/2005/8/layout/list1"/>
    <dgm:cxn modelId="{BBE121FF-B78E-EC4A-9897-ABBE4FFD5C32}" srcId="{03D78728-45C4-A348-953A-E0522B0F8C96}" destId="{47D34B6E-11DE-9A42-9EB7-69085D5DF75B}" srcOrd="1" destOrd="0" parTransId="{3AEA75BA-C73E-B742-A3D1-9F8411B58091}" sibTransId="{3DF0D608-F0B0-6D45-A65D-00C6FB7B7933}"/>
    <dgm:cxn modelId="{FBA4632F-2960-0546-B4E2-F76EEF1B1E8A}" type="presParOf" srcId="{9D2D01CA-1D55-0F46-BC29-99A0F947701A}" destId="{673E9EDD-1D12-4348-A869-17F135B64E15}" srcOrd="0" destOrd="0" presId="urn:microsoft.com/office/officeart/2005/8/layout/list1"/>
    <dgm:cxn modelId="{F919124F-DD82-3A4B-AC38-08F07483A24B}" type="presParOf" srcId="{673E9EDD-1D12-4348-A869-17F135B64E15}" destId="{D3F96DF1-E87F-884C-A16C-37C7589E4FA8}" srcOrd="0" destOrd="0" presId="urn:microsoft.com/office/officeart/2005/8/layout/list1"/>
    <dgm:cxn modelId="{ED69A719-263B-3244-8532-D5E31C97A0B1}" type="presParOf" srcId="{673E9EDD-1D12-4348-A869-17F135B64E15}" destId="{926171EE-F438-0343-92FF-E27C41A5667F}" srcOrd="1" destOrd="0" presId="urn:microsoft.com/office/officeart/2005/8/layout/list1"/>
    <dgm:cxn modelId="{9C87298C-1FD9-894A-8C06-D601CBDF8E68}" type="presParOf" srcId="{9D2D01CA-1D55-0F46-BC29-99A0F947701A}" destId="{5754B45F-0820-B645-B13A-4A40E63AD8F0}" srcOrd="1" destOrd="0" presId="urn:microsoft.com/office/officeart/2005/8/layout/list1"/>
    <dgm:cxn modelId="{5CB3E7BC-3837-3448-9FCC-CBE0750DB7E7}" type="presParOf" srcId="{9D2D01CA-1D55-0F46-BC29-99A0F947701A}" destId="{E5788940-4630-5F4E-998C-D3076EFFC840}" srcOrd="2" destOrd="0" presId="urn:microsoft.com/office/officeart/2005/8/layout/list1"/>
    <dgm:cxn modelId="{D9F9E9E9-CCFC-CC4B-9AD9-A11692CDE6DA}" type="presParOf" srcId="{9D2D01CA-1D55-0F46-BC29-99A0F947701A}" destId="{5A59E66C-6170-D548-A4C2-B3F1055FD119}" srcOrd="3" destOrd="0" presId="urn:microsoft.com/office/officeart/2005/8/layout/list1"/>
    <dgm:cxn modelId="{DA2B43B2-C498-454D-B272-E16C52FAFB49}" type="presParOf" srcId="{9D2D01CA-1D55-0F46-BC29-99A0F947701A}" destId="{73031C4F-D6C6-2C40-80DB-D69A38CE099E}" srcOrd="4" destOrd="0" presId="urn:microsoft.com/office/officeart/2005/8/layout/list1"/>
    <dgm:cxn modelId="{BE02D9EB-7C11-6744-A2DE-F6899BF12192}" type="presParOf" srcId="{73031C4F-D6C6-2C40-80DB-D69A38CE099E}" destId="{3FA5681F-4DB5-394C-A05D-E513C59DEBC0}" srcOrd="0" destOrd="0" presId="urn:microsoft.com/office/officeart/2005/8/layout/list1"/>
    <dgm:cxn modelId="{39268314-84BD-A344-B18F-6BE574D38189}" type="presParOf" srcId="{73031C4F-D6C6-2C40-80DB-D69A38CE099E}" destId="{87AF5CD5-0F4E-AE4E-ACEF-15012E170E95}" srcOrd="1" destOrd="0" presId="urn:microsoft.com/office/officeart/2005/8/layout/list1"/>
    <dgm:cxn modelId="{E257EB2A-7324-F14D-B855-FE121F56944A}" type="presParOf" srcId="{9D2D01CA-1D55-0F46-BC29-99A0F947701A}" destId="{2EC22B64-02F5-4149-AA26-23AE628C33A9}" srcOrd="5" destOrd="0" presId="urn:microsoft.com/office/officeart/2005/8/layout/list1"/>
    <dgm:cxn modelId="{42EA0113-7F65-4048-B73D-5E5AE9068C08}" type="presParOf" srcId="{9D2D01CA-1D55-0F46-BC29-99A0F947701A}" destId="{DF8C5430-0B8A-3E4F-8CE4-876B02EC3DF9}" srcOrd="6" destOrd="0" presId="urn:microsoft.com/office/officeart/2005/8/layout/list1"/>
    <dgm:cxn modelId="{2E27C12C-2D0B-B446-8A41-B3D7D1558472}" type="presParOf" srcId="{9D2D01CA-1D55-0F46-BC29-99A0F947701A}" destId="{380EAE3E-7B46-B445-B01B-6F4E4E77A1EF}" srcOrd="7" destOrd="0" presId="urn:microsoft.com/office/officeart/2005/8/layout/list1"/>
    <dgm:cxn modelId="{DAC5A22F-9C26-1145-ADF7-9A07C15B68C4}" type="presParOf" srcId="{9D2D01CA-1D55-0F46-BC29-99A0F947701A}" destId="{1A914CAF-04A4-564A-AACC-A764A8CCEFEE}" srcOrd="8" destOrd="0" presId="urn:microsoft.com/office/officeart/2005/8/layout/list1"/>
    <dgm:cxn modelId="{FBCF9F95-4EB3-B241-8440-68418E1F6816}" type="presParOf" srcId="{1A914CAF-04A4-564A-AACC-A764A8CCEFEE}" destId="{CA200294-5FB6-4F47-B825-5BD863ECE0F3}" srcOrd="0" destOrd="0" presId="urn:microsoft.com/office/officeart/2005/8/layout/list1"/>
    <dgm:cxn modelId="{1A914409-E741-4445-896F-B4378170023C}" type="presParOf" srcId="{1A914CAF-04A4-564A-AACC-A764A8CCEFEE}" destId="{BA480AEB-DDB8-9F42-94A4-E7766303C930}" srcOrd="1" destOrd="0" presId="urn:microsoft.com/office/officeart/2005/8/layout/list1"/>
    <dgm:cxn modelId="{DB4E0692-ED12-FE45-985B-5DBAC7777D3B}" type="presParOf" srcId="{9D2D01CA-1D55-0F46-BC29-99A0F947701A}" destId="{F061FAAF-2E79-7248-ABC6-35D3C19FB480}" srcOrd="9" destOrd="0" presId="urn:microsoft.com/office/officeart/2005/8/layout/list1"/>
    <dgm:cxn modelId="{263923F1-146D-5944-AA8E-8D6C9CE452F7}" type="presParOf" srcId="{9D2D01CA-1D55-0F46-BC29-99A0F947701A}" destId="{FDA052D9-0AC9-C64B-B9C8-5D43FB2C70FA}" srcOrd="10" destOrd="0" presId="urn:microsoft.com/office/officeart/2005/8/layout/list1"/>
    <dgm:cxn modelId="{B3E3A118-61A5-B749-B344-B5BCF7CD0248}" type="presParOf" srcId="{9D2D01CA-1D55-0F46-BC29-99A0F947701A}" destId="{22501134-DBC1-DA46-BBF6-E475B0822BB9}" srcOrd="11" destOrd="0" presId="urn:microsoft.com/office/officeart/2005/8/layout/list1"/>
    <dgm:cxn modelId="{4083CC65-DA08-AE4A-B995-E3DCE22E7777}" type="presParOf" srcId="{9D2D01CA-1D55-0F46-BC29-99A0F947701A}" destId="{F67C2DDB-E5EF-B247-976A-69D358E7D1D2}" srcOrd="12" destOrd="0" presId="urn:microsoft.com/office/officeart/2005/8/layout/list1"/>
    <dgm:cxn modelId="{7BABEA95-9913-0F4E-B4E4-C4432BEE961C}" type="presParOf" srcId="{F67C2DDB-E5EF-B247-976A-69D358E7D1D2}" destId="{1E0CE03A-38F5-7247-B032-DBFF7F2E8E34}" srcOrd="0" destOrd="0" presId="urn:microsoft.com/office/officeart/2005/8/layout/list1"/>
    <dgm:cxn modelId="{E841E399-9F01-5945-B6BB-07AE7F8EF176}" type="presParOf" srcId="{F67C2DDB-E5EF-B247-976A-69D358E7D1D2}" destId="{4CE4F232-D387-414D-8CFB-85DC782FED43}" srcOrd="1" destOrd="0" presId="urn:microsoft.com/office/officeart/2005/8/layout/list1"/>
    <dgm:cxn modelId="{4B4B1CA7-7DAF-EA42-857B-1245A9ABB5FB}" type="presParOf" srcId="{9D2D01CA-1D55-0F46-BC29-99A0F947701A}" destId="{DF63115A-71B3-F148-9F8C-48F6B8CF9F37}" srcOrd="13" destOrd="0" presId="urn:microsoft.com/office/officeart/2005/8/layout/list1"/>
    <dgm:cxn modelId="{47BD15E9-ABEB-EA4B-8995-71188621B222}" type="presParOf" srcId="{9D2D01CA-1D55-0F46-BC29-99A0F947701A}" destId="{49E369E3-E773-8142-BD42-3DF55CAC25A8}" srcOrd="14" destOrd="0" presId="urn:microsoft.com/office/officeart/2005/8/layout/list1"/>
    <dgm:cxn modelId="{8B7FA081-56C4-844B-8ECA-FB3DB7F02128}" type="presParOf" srcId="{9D2D01CA-1D55-0F46-BC29-99A0F947701A}" destId="{B3864F7F-AC4D-504E-9784-62B96FF70C88}" srcOrd="15" destOrd="0" presId="urn:microsoft.com/office/officeart/2005/8/layout/list1"/>
    <dgm:cxn modelId="{D6029360-9F78-8745-B0FE-E7A61AB5DE0C}" type="presParOf" srcId="{9D2D01CA-1D55-0F46-BC29-99A0F947701A}" destId="{71DE48FE-8E62-D548-8C89-A1234A4BC1DC}" srcOrd="16" destOrd="0" presId="urn:microsoft.com/office/officeart/2005/8/layout/list1"/>
    <dgm:cxn modelId="{A5BEFC95-2CD0-DE4E-94DD-27501D84640B}" type="presParOf" srcId="{71DE48FE-8E62-D548-8C89-A1234A4BC1DC}" destId="{64599F17-C088-3E45-ACBA-CEDD66CF1925}" srcOrd="0" destOrd="0" presId="urn:microsoft.com/office/officeart/2005/8/layout/list1"/>
    <dgm:cxn modelId="{21E8F106-062C-0B47-9B8B-6A240418ADA1}" type="presParOf" srcId="{71DE48FE-8E62-D548-8C89-A1234A4BC1DC}" destId="{817D5F10-0EA2-6F40-BE78-64E65F4C27C2}" srcOrd="1" destOrd="0" presId="urn:microsoft.com/office/officeart/2005/8/layout/list1"/>
    <dgm:cxn modelId="{679F1E71-8C66-EA4D-850A-6B0B654F4A39}" type="presParOf" srcId="{9D2D01CA-1D55-0F46-BC29-99A0F947701A}" destId="{3CCBE217-8199-7A4F-A3EE-57ABD16CBC96}" srcOrd="17" destOrd="0" presId="urn:microsoft.com/office/officeart/2005/8/layout/list1"/>
    <dgm:cxn modelId="{DD2943BA-13CD-144A-84E6-821DE4826EE0}" type="presParOf" srcId="{9D2D01CA-1D55-0F46-BC29-99A0F947701A}" destId="{48FDE051-F40E-8640-A8FC-01096C084078}" srcOrd="18" destOrd="0" presId="urn:microsoft.com/office/officeart/2005/8/layout/list1"/>
    <dgm:cxn modelId="{3C6AD34C-C501-774E-98DC-E515227720A7}" type="presParOf" srcId="{9D2D01CA-1D55-0F46-BC29-99A0F947701A}" destId="{0CC17179-533E-504F-B06D-DBF621616B49}" srcOrd="19" destOrd="0" presId="urn:microsoft.com/office/officeart/2005/8/layout/list1"/>
    <dgm:cxn modelId="{CB2231B3-8C3B-E842-8A76-F748BCA3F3CF}" type="presParOf" srcId="{9D2D01CA-1D55-0F46-BC29-99A0F947701A}" destId="{DB68AA6C-F8BA-6743-82DF-3D94B4C15EE7}" srcOrd="20" destOrd="0" presId="urn:microsoft.com/office/officeart/2005/8/layout/list1"/>
    <dgm:cxn modelId="{F5F7F775-E220-964E-A0B3-11D059779E54}" type="presParOf" srcId="{DB68AA6C-F8BA-6743-82DF-3D94B4C15EE7}" destId="{04622D2E-99E9-7F4D-BD32-033B1D5BF269}" srcOrd="0" destOrd="0" presId="urn:microsoft.com/office/officeart/2005/8/layout/list1"/>
    <dgm:cxn modelId="{D8A5CDE3-BECC-3B44-9C34-2F1080344709}" type="presParOf" srcId="{DB68AA6C-F8BA-6743-82DF-3D94B4C15EE7}" destId="{874C754E-516A-9945-A098-B503B8D43702}" srcOrd="1" destOrd="0" presId="urn:microsoft.com/office/officeart/2005/8/layout/list1"/>
    <dgm:cxn modelId="{0E3E63BA-ADDC-EA40-975B-23FACABDBB4F}" type="presParOf" srcId="{9D2D01CA-1D55-0F46-BC29-99A0F947701A}" destId="{DDEC5539-67A3-8443-B4F3-7D952D829970}" srcOrd="21" destOrd="0" presId="urn:microsoft.com/office/officeart/2005/8/layout/list1"/>
    <dgm:cxn modelId="{018DE34F-39DD-0F42-8D86-E20773CB5659}" type="presParOf" srcId="{9D2D01CA-1D55-0F46-BC29-99A0F947701A}" destId="{B8BC36A6-E728-5E43-8E36-6AF4256D47B0}" srcOrd="22" destOrd="0" presId="urn:microsoft.com/office/officeart/2005/8/layout/list1"/>
    <dgm:cxn modelId="{78330D5B-F9A3-8F48-BDAF-1FD8766CBB36}" type="presParOf" srcId="{9D2D01CA-1D55-0F46-BC29-99A0F947701A}" destId="{A10BAE88-AB82-0D4E-981D-01A7B68856A6}" srcOrd="23" destOrd="0" presId="urn:microsoft.com/office/officeart/2005/8/layout/list1"/>
    <dgm:cxn modelId="{09CA2363-F26A-4C43-B908-7CF30CC023B1}" type="presParOf" srcId="{9D2D01CA-1D55-0F46-BC29-99A0F947701A}" destId="{BBCAA45D-C8D0-994B-B723-060A7F7A5466}" srcOrd="24" destOrd="0" presId="urn:microsoft.com/office/officeart/2005/8/layout/list1"/>
    <dgm:cxn modelId="{C000664A-2318-CA4A-AB6A-E6792B6BA00B}" type="presParOf" srcId="{BBCAA45D-C8D0-994B-B723-060A7F7A5466}" destId="{C1F34418-7344-1841-B940-0F8221BCFD0F}" srcOrd="0" destOrd="0" presId="urn:microsoft.com/office/officeart/2005/8/layout/list1"/>
    <dgm:cxn modelId="{CF5E7AA4-B4AB-9D4F-A89A-48A44426CF21}" type="presParOf" srcId="{BBCAA45D-C8D0-994B-B723-060A7F7A5466}" destId="{BC0D35F7-74B7-754E-83B9-9AB9D4918529}" srcOrd="1" destOrd="0" presId="urn:microsoft.com/office/officeart/2005/8/layout/list1"/>
    <dgm:cxn modelId="{2FB79DFE-80B2-8C40-96A4-B441AF414243}" type="presParOf" srcId="{9D2D01CA-1D55-0F46-BC29-99A0F947701A}" destId="{6D7F1548-1599-BC48-8C27-77ECEFAA9475}" srcOrd="25" destOrd="0" presId="urn:microsoft.com/office/officeart/2005/8/layout/list1"/>
    <dgm:cxn modelId="{4C69CA82-19AC-B840-8F6B-7E232BF2E50D}" type="presParOf" srcId="{9D2D01CA-1D55-0F46-BC29-99A0F947701A}" destId="{6CAD52E7-AEAA-9A4C-9F8A-9E274D19AD28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BF2892F-FCF7-3A4B-98FF-B2F4650C826A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123246F-22CB-4443-8352-EA007740BEA0}">
      <dgm:prSet/>
      <dgm:spPr/>
      <dgm:t>
        <a:bodyPr/>
        <a:lstStyle/>
        <a:p>
          <a:pPr rtl="0"/>
          <a:r>
            <a:rPr lang="en-US"/>
            <a:t>Refers to a processor architecture that has evolved from RISC design principles and is used in embedded systems</a:t>
          </a:r>
        </a:p>
      </dgm:t>
    </dgm:pt>
    <dgm:pt modelId="{597042A9-26FA-5C48-B0FB-ED65414BA098}" type="parTrans" cxnId="{0B9B3273-E083-6D47-9605-D038113B76FD}">
      <dgm:prSet/>
      <dgm:spPr/>
      <dgm:t>
        <a:bodyPr/>
        <a:lstStyle/>
        <a:p>
          <a:endParaRPr lang="en-US"/>
        </a:p>
      </dgm:t>
    </dgm:pt>
    <dgm:pt modelId="{07B2F954-0EBC-2943-B6CB-B4F187E74277}" type="sibTrans" cxnId="{0B9B3273-E083-6D47-9605-D038113B76FD}">
      <dgm:prSet/>
      <dgm:spPr/>
      <dgm:t>
        <a:bodyPr/>
        <a:lstStyle/>
        <a:p>
          <a:endParaRPr lang="en-US"/>
        </a:p>
      </dgm:t>
    </dgm:pt>
    <dgm:pt modelId="{E741DB30-206C-774F-9FE4-22DEB55538FF}">
      <dgm:prSet/>
      <dgm:spPr/>
      <dgm:t>
        <a:bodyPr/>
        <a:lstStyle/>
        <a:p>
          <a:pPr rtl="0"/>
          <a:r>
            <a:rPr lang="en-US" dirty="0"/>
            <a:t>Family of RISC-based microprocessors and microcontrollers designed by ARM Holdings, Cambridge, England</a:t>
          </a:r>
        </a:p>
      </dgm:t>
    </dgm:pt>
    <dgm:pt modelId="{E11DF189-81A0-DE40-BFC0-797A523C3E95}" type="parTrans" cxnId="{73551A1C-1254-4A42-AF91-0B2DC4A56449}">
      <dgm:prSet/>
      <dgm:spPr/>
      <dgm:t>
        <a:bodyPr/>
        <a:lstStyle/>
        <a:p>
          <a:endParaRPr lang="en-US"/>
        </a:p>
      </dgm:t>
    </dgm:pt>
    <dgm:pt modelId="{FF06B8F3-1F86-8140-9B9F-E235AE5E10C5}" type="sibTrans" cxnId="{73551A1C-1254-4A42-AF91-0B2DC4A56449}">
      <dgm:prSet/>
      <dgm:spPr/>
      <dgm:t>
        <a:bodyPr/>
        <a:lstStyle/>
        <a:p>
          <a:endParaRPr lang="en-US"/>
        </a:p>
      </dgm:t>
    </dgm:pt>
    <dgm:pt modelId="{E24C8E8A-770D-5B42-9276-16CAD8070F05}">
      <dgm:prSet/>
      <dgm:spPr/>
      <dgm:t>
        <a:bodyPr/>
        <a:lstStyle/>
        <a:p>
          <a:pPr rtl="0"/>
          <a:r>
            <a:rPr lang="en-US"/>
            <a:t>Chips are high-speed processors that are known for their small die size and low power requirements</a:t>
          </a:r>
        </a:p>
      </dgm:t>
    </dgm:pt>
    <dgm:pt modelId="{7B4DA492-5B82-0C40-94A2-C1B1175CF320}" type="parTrans" cxnId="{A380C853-BD63-ED44-8CB7-78C75020B6A9}">
      <dgm:prSet/>
      <dgm:spPr/>
      <dgm:t>
        <a:bodyPr/>
        <a:lstStyle/>
        <a:p>
          <a:endParaRPr lang="en-US"/>
        </a:p>
      </dgm:t>
    </dgm:pt>
    <dgm:pt modelId="{482C19A7-4BEC-7642-A198-D0ABB1202A63}" type="sibTrans" cxnId="{A380C853-BD63-ED44-8CB7-78C75020B6A9}">
      <dgm:prSet/>
      <dgm:spPr/>
      <dgm:t>
        <a:bodyPr/>
        <a:lstStyle/>
        <a:p>
          <a:endParaRPr lang="en-US"/>
        </a:p>
      </dgm:t>
    </dgm:pt>
    <dgm:pt modelId="{6E0E09CF-535C-9F4A-9D42-DCA4647452B0}">
      <dgm:prSet/>
      <dgm:spPr/>
      <dgm:t>
        <a:bodyPr/>
        <a:lstStyle/>
        <a:p>
          <a:pPr rtl="0"/>
          <a:r>
            <a:rPr lang="en-US"/>
            <a:t>Probably the most widely used embedded processor architecture and indeed the most widely used processor architecture of any kind in the world</a:t>
          </a:r>
        </a:p>
      </dgm:t>
    </dgm:pt>
    <dgm:pt modelId="{0FA56BE3-C9E3-CF45-9C91-DCD16A1C680C}" type="parTrans" cxnId="{0583210F-6658-E941-97B5-990E4BF53B0E}">
      <dgm:prSet/>
      <dgm:spPr/>
      <dgm:t>
        <a:bodyPr/>
        <a:lstStyle/>
        <a:p>
          <a:endParaRPr lang="en-US"/>
        </a:p>
      </dgm:t>
    </dgm:pt>
    <dgm:pt modelId="{913AF2FA-D9DD-6A44-BACF-81C7590E85C8}" type="sibTrans" cxnId="{0583210F-6658-E941-97B5-990E4BF53B0E}">
      <dgm:prSet/>
      <dgm:spPr/>
      <dgm:t>
        <a:bodyPr/>
        <a:lstStyle/>
        <a:p>
          <a:endParaRPr lang="en-US"/>
        </a:p>
      </dgm:t>
    </dgm:pt>
    <dgm:pt modelId="{4C699249-4DD6-B04C-8DE1-FD90DFF21924}">
      <dgm:prSet/>
      <dgm:spPr/>
      <dgm:t>
        <a:bodyPr/>
        <a:lstStyle/>
        <a:p>
          <a:pPr rtl="0"/>
          <a:r>
            <a:rPr lang="en-US"/>
            <a:t>Acorn RISC Machine/Advanced RISC Machine</a:t>
          </a:r>
        </a:p>
      </dgm:t>
    </dgm:pt>
    <dgm:pt modelId="{641C02CC-C464-5749-9F00-88CCBC3A2BF1}" type="parTrans" cxnId="{D9427F64-74F0-3748-8569-AD6417A0EB19}">
      <dgm:prSet/>
      <dgm:spPr/>
      <dgm:t>
        <a:bodyPr/>
        <a:lstStyle/>
        <a:p>
          <a:endParaRPr lang="en-US"/>
        </a:p>
      </dgm:t>
    </dgm:pt>
    <dgm:pt modelId="{5FB25D44-B2D6-FE42-8282-DC4B82756DF5}" type="sibTrans" cxnId="{D9427F64-74F0-3748-8569-AD6417A0EB19}">
      <dgm:prSet/>
      <dgm:spPr/>
      <dgm:t>
        <a:bodyPr/>
        <a:lstStyle/>
        <a:p>
          <a:endParaRPr lang="en-US"/>
        </a:p>
      </dgm:t>
    </dgm:pt>
    <dgm:pt modelId="{4CAA11AB-C3B6-7742-B856-B8BEE4690829}" type="pres">
      <dgm:prSet presAssocID="{FBF2892F-FCF7-3A4B-98FF-B2F4650C826A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E5E71E9-02DD-8F4B-A764-3EE25B482476}" type="pres">
      <dgm:prSet presAssocID="{1123246F-22CB-4443-8352-EA007740BEA0}" presName="circle1" presStyleLbl="node1" presStyleIdx="0" presStyleCnt="5"/>
      <dgm:spPr/>
    </dgm:pt>
    <dgm:pt modelId="{A339D49C-3675-ED44-AA24-21007938E703}" type="pres">
      <dgm:prSet presAssocID="{1123246F-22CB-4443-8352-EA007740BEA0}" presName="space" presStyleCnt="0"/>
      <dgm:spPr/>
    </dgm:pt>
    <dgm:pt modelId="{CA2649DD-3136-744F-8618-39E3378CD44E}" type="pres">
      <dgm:prSet presAssocID="{1123246F-22CB-4443-8352-EA007740BEA0}" presName="rect1" presStyleLbl="alignAcc1" presStyleIdx="0" presStyleCnt="5" custLinFactNeighborX="-259" custLinFactNeighborY="2337"/>
      <dgm:spPr/>
    </dgm:pt>
    <dgm:pt modelId="{86564882-C43B-5F44-9E2B-7C3273C25D25}" type="pres">
      <dgm:prSet presAssocID="{E741DB30-206C-774F-9FE4-22DEB55538FF}" presName="vertSpace2" presStyleLbl="node1" presStyleIdx="0" presStyleCnt="5"/>
      <dgm:spPr/>
    </dgm:pt>
    <dgm:pt modelId="{30FF8077-7F83-324F-B1D6-2D388D1A859E}" type="pres">
      <dgm:prSet presAssocID="{E741DB30-206C-774F-9FE4-22DEB55538FF}" presName="circle2" presStyleLbl="node1" presStyleIdx="1" presStyleCnt="5"/>
      <dgm:spPr/>
    </dgm:pt>
    <dgm:pt modelId="{52EA27E7-5658-A04C-872B-736FE36E95B9}" type="pres">
      <dgm:prSet presAssocID="{E741DB30-206C-774F-9FE4-22DEB55538FF}" presName="rect2" presStyleLbl="alignAcc1" presStyleIdx="1" presStyleCnt="5"/>
      <dgm:spPr/>
    </dgm:pt>
    <dgm:pt modelId="{D286EAF9-10A1-BC48-90B9-9EF3F0252513}" type="pres">
      <dgm:prSet presAssocID="{E24C8E8A-770D-5B42-9276-16CAD8070F05}" presName="vertSpace3" presStyleLbl="node1" presStyleIdx="1" presStyleCnt="5"/>
      <dgm:spPr/>
    </dgm:pt>
    <dgm:pt modelId="{890FD210-37B1-924A-ACE3-EC4AF3723DA8}" type="pres">
      <dgm:prSet presAssocID="{E24C8E8A-770D-5B42-9276-16CAD8070F05}" presName="circle3" presStyleLbl="node1" presStyleIdx="2" presStyleCnt="5"/>
      <dgm:spPr/>
    </dgm:pt>
    <dgm:pt modelId="{8E427BFD-68F7-9144-84C4-B6F555C3E9C2}" type="pres">
      <dgm:prSet presAssocID="{E24C8E8A-770D-5B42-9276-16CAD8070F05}" presName="rect3" presStyleLbl="alignAcc1" presStyleIdx="2" presStyleCnt="5"/>
      <dgm:spPr/>
    </dgm:pt>
    <dgm:pt modelId="{88B52972-5B56-814E-9276-2870F1EFB52E}" type="pres">
      <dgm:prSet presAssocID="{6E0E09CF-535C-9F4A-9D42-DCA4647452B0}" presName="vertSpace4" presStyleLbl="node1" presStyleIdx="2" presStyleCnt="5"/>
      <dgm:spPr/>
    </dgm:pt>
    <dgm:pt modelId="{CB5F8675-4706-0A49-8834-410E77301F2D}" type="pres">
      <dgm:prSet presAssocID="{6E0E09CF-535C-9F4A-9D42-DCA4647452B0}" presName="circle4" presStyleLbl="node1" presStyleIdx="3" presStyleCnt="5"/>
      <dgm:spPr/>
    </dgm:pt>
    <dgm:pt modelId="{278E313F-4732-FB48-ADB3-EB7BAA2F0AD8}" type="pres">
      <dgm:prSet presAssocID="{6E0E09CF-535C-9F4A-9D42-DCA4647452B0}" presName="rect4" presStyleLbl="alignAcc1" presStyleIdx="3" presStyleCnt="5"/>
      <dgm:spPr/>
    </dgm:pt>
    <dgm:pt modelId="{B3CB6F7B-4AF8-884B-A770-14D7D179D48F}" type="pres">
      <dgm:prSet presAssocID="{4C699249-4DD6-B04C-8DE1-FD90DFF21924}" presName="vertSpace5" presStyleLbl="node1" presStyleIdx="3" presStyleCnt="5"/>
      <dgm:spPr/>
    </dgm:pt>
    <dgm:pt modelId="{EC44F69B-9D2C-2143-B459-8D67124DB16C}" type="pres">
      <dgm:prSet presAssocID="{4C699249-4DD6-B04C-8DE1-FD90DFF21924}" presName="circle5" presStyleLbl="node1" presStyleIdx="4" presStyleCnt="5"/>
      <dgm:spPr/>
    </dgm:pt>
    <dgm:pt modelId="{F3DE286F-F91F-864B-883C-CE6534E57A45}" type="pres">
      <dgm:prSet presAssocID="{4C699249-4DD6-B04C-8DE1-FD90DFF21924}" presName="rect5" presStyleLbl="alignAcc1" presStyleIdx="4" presStyleCnt="5"/>
      <dgm:spPr/>
    </dgm:pt>
    <dgm:pt modelId="{5EB9BD66-219F-E345-B2D4-09DF848DC51E}" type="pres">
      <dgm:prSet presAssocID="{1123246F-22CB-4443-8352-EA007740BEA0}" presName="rect1ParTxNoCh" presStyleLbl="alignAcc1" presStyleIdx="4" presStyleCnt="5">
        <dgm:presLayoutVars>
          <dgm:chMax val="1"/>
          <dgm:bulletEnabled val="1"/>
        </dgm:presLayoutVars>
      </dgm:prSet>
      <dgm:spPr/>
    </dgm:pt>
    <dgm:pt modelId="{28E0102D-7B8E-4743-80D0-4499ED8E83EE}" type="pres">
      <dgm:prSet presAssocID="{E741DB30-206C-774F-9FE4-22DEB55538FF}" presName="rect2ParTxNoCh" presStyleLbl="alignAcc1" presStyleIdx="4" presStyleCnt="5">
        <dgm:presLayoutVars>
          <dgm:chMax val="1"/>
          <dgm:bulletEnabled val="1"/>
        </dgm:presLayoutVars>
      </dgm:prSet>
      <dgm:spPr/>
    </dgm:pt>
    <dgm:pt modelId="{E43BF79D-E91E-6B40-B0A9-7EFFBAEB7024}" type="pres">
      <dgm:prSet presAssocID="{E24C8E8A-770D-5B42-9276-16CAD8070F05}" presName="rect3ParTxNoCh" presStyleLbl="alignAcc1" presStyleIdx="4" presStyleCnt="5">
        <dgm:presLayoutVars>
          <dgm:chMax val="1"/>
          <dgm:bulletEnabled val="1"/>
        </dgm:presLayoutVars>
      </dgm:prSet>
      <dgm:spPr/>
    </dgm:pt>
    <dgm:pt modelId="{FB4F0F7E-15B0-AC45-9F8C-21DEA43E32D0}" type="pres">
      <dgm:prSet presAssocID="{6E0E09CF-535C-9F4A-9D42-DCA4647452B0}" presName="rect4ParTxNoCh" presStyleLbl="alignAcc1" presStyleIdx="4" presStyleCnt="5">
        <dgm:presLayoutVars>
          <dgm:chMax val="1"/>
          <dgm:bulletEnabled val="1"/>
        </dgm:presLayoutVars>
      </dgm:prSet>
      <dgm:spPr/>
    </dgm:pt>
    <dgm:pt modelId="{ACF4BA02-BC30-DC45-BCBE-34FC27F21B0B}" type="pres">
      <dgm:prSet presAssocID="{4C699249-4DD6-B04C-8DE1-FD90DFF21924}" presName="rect5ParTxNoCh" presStyleLbl="alignAcc1" presStyleIdx="4" presStyleCnt="5">
        <dgm:presLayoutVars>
          <dgm:chMax val="1"/>
          <dgm:bulletEnabled val="1"/>
        </dgm:presLayoutVars>
      </dgm:prSet>
      <dgm:spPr/>
    </dgm:pt>
  </dgm:ptLst>
  <dgm:cxnLst>
    <dgm:cxn modelId="{0583210F-6658-E941-97B5-990E4BF53B0E}" srcId="{FBF2892F-FCF7-3A4B-98FF-B2F4650C826A}" destId="{6E0E09CF-535C-9F4A-9D42-DCA4647452B0}" srcOrd="3" destOrd="0" parTransId="{0FA56BE3-C9E3-CF45-9C91-DCD16A1C680C}" sibTransId="{913AF2FA-D9DD-6A44-BACF-81C7590E85C8}"/>
    <dgm:cxn modelId="{73551A1C-1254-4A42-AF91-0B2DC4A56449}" srcId="{FBF2892F-FCF7-3A4B-98FF-B2F4650C826A}" destId="{E741DB30-206C-774F-9FE4-22DEB55538FF}" srcOrd="1" destOrd="0" parTransId="{E11DF189-81A0-DE40-BFC0-797A523C3E95}" sibTransId="{FF06B8F3-1F86-8140-9B9F-E235AE5E10C5}"/>
    <dgm:cxn modelId="{564D1861-B1CF-4045-9322-5745E3574076}" type="presOf" srcId="{6E0E09CF-535C-9F4A-9D42-DCA4647452B0}" destId="{FB4F0F7E-15B0-AC45-9F8C-21DEA43E32D0}" srcOrd="1" destOrd="0" presId="urn:microsoft.com/office/officeart/2005/8/layout/target3"/>
    <dgm:cxn modelId="{D9427F64-74F0-3748-8569-AD6417A0EB19}" srcId="{FBF2892F-FCF7-3A4B-98FF-B2F4650C826A}" destId="{4C699249-4DD6-B04C-8DE1-FD90DFF21924}" srcOrd="4" destOrd="0" parTransId="{641C02CC-C464-5749-9F00-88CCBC3A2BF1}" sibTransId="{5FB25D44-B2D6-FE42-8282-DC4B82756DF5}"/>
    <dgm:cxn modelId="{D3A57248-CF94-1A4D-855C-E5EA8DB9801D}" type="presOf" srcId="{FBF2892F-FCF7-3A4B-98FF-B2F4650C826A}" destId="{4CAA11AB-C3B6-7742-B856-B8BEE4690829}" srcOrd="0" destOrd="0" presId="urn:microsoft.com/office/officeart/2005/8/layout/target3"/>
    <dgm:cxn modelId="{C177F86B-266F-234E-B64D-7491F903933A}" type="presOf" srcId="{E741DB30-206C-774F-9FE4-22DEB55538FF}" destId="{28E0102D-7B8E-4743-80D0-4499ED8E83EE}" srcOrd="1" destOrd="0" presId="urn:microsoft.com/office/officeart/2005/8/layout/target3"/>
    <dgm:cxn modelId="{0B9B3273-E083-6D47-9605-D038113B76FD}" srcId="{FBF2892F-FCF7-3A4B-98FF-B2F4650C826A}" destId="{1123246F-22CB-4443-8352-EA007740BEA0}" srcOrd="0" destOrd="0" parTransId="{597042A9-26FA-5C48-B0FB-ED65414BA098}" sibTransId="{07B2F954-0EBC-2943-B6CB-B4F187E74277}"/>
    <dgm:cxn modelId="{A380C853-BD63-ED44-8CB7-78C75020B6A9}" srcId="{FBF2892F-FCF7-3A4B-98FF-B2F4650C826A}" destId="{E24C8E8A-770D-5B42-9276-16CAD8070F05}" srcOrd="2" destOrd="0" parTransId="{7B4DA492-5B82-0C40-94A2-C1B1175CF320}" sibTransId="{482C19A7-4BEC-7642-A198-D0ABB1202A63}"/>
    <dgm:cxn modelId="{D22365B5-C5E5-2D45-BC29-A1F99CB9CAEC}" type="presOf" srcId="{E24C8E8A-770D-5B42-9276-16CAD8070F05}" destId="{8E427BFD-68F7-9144-84C4-B6F555C3E9C2}" srcOrd="0" destOrd="0" presId="urn:microsoft.com/office/officeart/2005/8/layout/target3"/>
    <dgm:cxn modelId="{225AAFB6-5353-BB4D-B5EA-1466613E9E1F}" type="presOf" srcId="{E741DB30-206C-774F-9FE4-22DEB55538FF}" destId="{52EA27E7-5658-A04C-872B-736FE36E95B9}" srcOrd="0" destOrd="0" presId="urn:microsoft.com/office/officeart/2005/8/layout/target3"/>
    <dgm:cxn modelId="{976C7BB7-6029-5943-8A6C-4A27C6D90CD1}" type="presOf" srcId="{1123246F-22CB-4443-8352-EA007740BEA0}" destId="{5EB9BD66-219F-E345-B2D4-09DF848DC51E}" srcOrd="1" destOrd="0" presId="urn:microsoft.com/office/officeart/2005/8/layout/target3"/>
    <dgm:cxn modelId="{18137EBC-9CB8-B54F-BBFF-437631269049}" type="presOf" srcId="{E24C8E8A-770D-5B42-9276-16CAD8070F05}" destId="{E43BF79D-E91E-6B40-B0A9-7EFFBAEB7024}" srcOrd="1" destOrd="0" presId="urn:microsoft.com/office/officeart/2005/8/layout/target3"/>
    <dgm:cxn modelId="{F99231BF-6395-1A47-9E13-C9CE92C7B24B}" type="presOf" srcId="{6E0E09CF-535C-9F4A-9D42-DCA4647452B0}" destId="{278E313F-4732-FB48-ADB3-EB7BAA2F0AD8}" srcOrd="0" destOrd="0" presId="urn:microsoft.com/office/officeart/2005/8/layout/target3"/>
    <dgm:cxn modelId="{D87E2FCE-3BB4-B54A-A6D3-26469E50F659}" type="presOf" srcId="{4C699249-4DD6-B04C-8DE1-FD90DFF21924}" destId="{F3DE286F-F91F-864B-883C-CE6534E57A45}" srcOrd="0" destOrd="0" presId="urn:microsoft.com/office/officeart/2005/8/layout/target3"/>
    <dgm:cxn modelId="{D726C8D6-A049-CE4B-9077-148EC6B7FC28}" type="presOf" srcId="{1123246F-22CB-4443-8352-EA007740BEA0}" destId="{CA2649DD-3136-744F-8618-39E3378CD44E}" srcOrd="0" destOrd="0" presId="urn:microsoft.com/office/officeart/2005/8/layout/target3"/>
    <dgm:cxn modelId="{FC6BEAE3-48E4-1D49-AAB1-000AB76294C9}" type="presOf" srcId="{4C699249-4DD6-B04C-8DE1-FD90DFF21924}" destId="{ACF4BA02-BC30-DC45-BCBE-34FC27F21B0B}" srcOrd="1" destOrd="0" presId="urn:microsoft.com/office/officeart/2005/8/layout/target3"/>
    <dgm:cxn modelId="{D609580D-09FF-E042-A49F-E07B63F101FE}" type="presParOf" srcId="{4CAA11AB-C3B6-7742-B856-B8BEE4690829}" destId="{7E5E71E9-02DD-8F4B-A764-3EE25B482476}" srcOrd="0" destOrd="0" presId="urn:microsoft.com/office/officeart/2005/8/layout/target3"/>
    <dgm:cxn modelId="{428DCE99-FEDC-EA41-96B0-2FD499858A11}" type="presParOf" srcId="{4CAA11AB-C3B6-7742-B856-B8BEE4690829}" destId="{A339D49C-3675-ED44-AA24-21007938E703}" srcOrd="1" destOrd="0" presId="urn:microsoft.com/office/officeart/2005/8/layout/target3"/>
    <dgm:cxn modelId="{35E28F33-B25C-264F-B5FA-46D5948A98CB}" type="presParOf" srcId="{4CAA11AB-C3B6-7742-B856-B8BEE4690829}" destId="{CA2649DD-3136-744F-8618-39E3378CD44E}" srcOrd="2" destOrd="0" presId="urn:microsoft.com/office/officeart/2005/8/layout/target3"/>
    <dgm:cxn modelId="{A0D02778-A63D-094F-A833-FB5AB2F45372}" type="presParOf" srcId="{4CAA11AB-C3B6-7742-B856-B8BEE4690829}" destId="{86564882-C43B-5F44-9E2B-7C3273C25D25}" srcOrd="3" destOrd="0" presId="urn:microsoft.com/office/officeart/2005/8/layout/target3"/>
    <dgm:cxn modelId="{262A6666-1A81-7944-B3BE-D2B4A2507212}" type="presParOf" srcId="{4CAA11AB-C3B6-7742-B856-B8BEE4690829}" destId="{30FF8077-7F83-324F-B1D6-2D388D1A859E}" srcOrd="4" destOrd="0" presId="urn:microsoft.com/office/officeart/2005/8/layout/target3"/>
    <dgm:cxn modelId="{5F7B434B-5A92-414B-A1B9-4D7448A0B1BA}" type="presParOf" srcId="{4CAA11AB-C3B6-7742-B856-B8BEE4690829}" destId="{52EA27E7-5658-A04C-872B-736FE36E95B9}" srcOrd="5" destOrd="0" presId="urn:microsoft.com/office/officeart/2005/8/layout/target3"/>
    <dgm:cxn modelId="{9E95219E-D9F6-5B41-A2AB-1AB6BA130EE9}" type="presParOf" srcId="{4CAA11AB-C3B6-7742-B856-B8BEE4690829}" destId="{D286EAF9-10A1-BC48-90B9-9EF3F0252513}" srcOrd="6" destOrd="0" presId="urn:microsoft.com/office/officeart/2005/8/layout/target3"/>
    <dgm:cxn modelId="{6D073BB1-7132-A646-A32C-216ED4DC3332}" type="presParOf" srcId="{4CAA11AB-C3B6-7742-B856-B8BEE4690829}" destId="{890FD210-37B1-924A-ACE3-EC4AF3723DA8}" srcOrd="7" destOrd="0" presId="urn:microsoft.com/office/officeart/2005/8/layout/target3"/>
    <dgm:cxn modelId="{EF2AD3E3-6CBA-0347-95BA-3B17EFCCF1BB}" type="presParOf" srcId="{4CAA11AB-C3B6-7742-B856-B8BEE4690829}" destId="{8E427BFD-68F7-9144-84C4-B6F555C3E9C2}" srcOrd="8" destOrd="0" presId="urn:microsoft.com/office/officeart/2005/8/layout/target3"/>
    <dgm:cxn modelId="{A8B8D065-73AF-9A49-901F-94347A3A90CD}" type="presParOf" srcId="{4CAA11AB-C3B6-7742-B856-B8BEE4690829}" destId="{88B52972-5B56-814E-9276-2870F1EFB52E}" srcOrd="9" destOrd="0" presId="urn:microsoft.com/office/officeart/2005/8/layout/target3"/>
    <dgm:cxn modelId="{5ACFB274-49F3-4F47-87E8-A514763538AD}" type="presParOf" srcId="{4CAA11AB-C3B6-7742-B856-B8BEE4690829}" destId="{CB5F8675-4706-0A49-8834-410E77301F2D}" srcOrd="10" destOrd="0" presId="urn:microsoft.com/office/officeart/2005/8/layout/target3"/>
    <dgm:cxn modelId="{8FD1CB43-0104-5C4A-AA16-9DF5D05265D1}" type="presParOf" srcId="{4CAA11AB-C3B6-7742-B856-B8BEE4690829}" destId="{278E313F-4732-FB48-ADB3-EB7BAA2F0AD8}" srcOrd="11" destOrd="0" presId="urn:microsoft.com/office/officeart/2005/8/layout/target3"/>
    <dgm:cxn modelId="{59DD2532-EE15-2946-98E2-DA12EE01D05F}" type="presParOf" srcId="{4CAA11AB-C3B6-7742-B856-B8BEE4690829}" destId="{B3CB6F7B-4AF8-884B-A770-14D7D179D48F}" srcOrd="12" destOrd="0" presId="urn:microsoft.com/office/officeart/2005/8/layout/target3"/>
    <dgm:cxn modelId="{268E34D0-EBC7-0549-A4C9-99084C6ECBC4}" type="presParOf" srcId="{4CAA11AB-C3B6-7742-B856-B8BEE4690829}" destId="{EC44F69B-9D2C-2143-B459-8D67124DB16C}" srcOrd="13" destOrd="0" presId="urn:microsoft.com/office/officeart/2005/8/layout/target3"/>
    <dgm:cxn modelId="{729EC047-FAFB-2E4A-B06E-9D437173CDD3}" type="presParOf" srcId="{4CAA11AB-C3B6-7742-B856-B8BEE4690829}" destId="{F3DE286F-F91F-864B-883C-CE6534E57A45}" srcOrd="14" destOrd="0" presId="urn:microsoft.com/office/officeart/2005/8/layout/target3"/>
    <dgm:cxn modelId="{5BD0046F-2151-8940-8C9E-8AEF4E4EDF1B}" type="presParOf" srcId="{4CAA11AB-C3B6-7742-B856-B8BEE4690829}" destId="{5EB9BD66-219F-E345-B2D4-09DF848DC51E}" srcOrd="15" destOrd="0" presId="urn:microsoft.com/office/officeart/2005/8/layout/target3"/>
    <dgm:cxn modelId="{995D0144-58C0-1345-B852-6184F95A6849}" type="presParOf" srcId="{4CAA11AB-C3B6-7742-B856-B8BEE4690829}" destId="{28E0102D-7B8E-4743-80D0-4499ED8E83EE}" srcOrd="16" destOrd="0" presId="urn:microsoft.com/office/officeart/2005/8/layout/target3"/>
    <dgm:cxn modelId="{25B675BE-F5A8-B647-A997-FE158D3FCFD4}" type="presParOf" srcId="{4CAA11AB-C3B6-7742-B856-B8BEE4690829}" destId="{E43BF79D-E91E-6B40-B0A9-7EFFBAEB7024}" srcOrd="17" destOrd="0" presId="urn:microsoft.com/office/officeart/2005/8/layout/target3"/>
    <dgm:cxn modelId="{F0C8FB9D-18EF-EE49-8AA1-277BF984FDAB}" type="presParOf" srcId="{4CAA11AB-C3B6-7742-B856-B8BEE4690829}" destId="{FB4F0F7E-15B0-AC45-9F8C-21DEA43E32D0}" srcOrd="18" destOrd="0" presId="urn:microsoft.com/office/officeart/2005/8/layout/target3"/>
    <dgm:cxn modelId="{6C70895F-E435-9642-A2B0-C862FAEF8648}" type="presParOf" srcId="{4CAA11AB-C3B6-7742-B856-B8BEE4690829}" destId="{ACF4BA02-BC30-DC45-BCBE-34FC27F21B0B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244595-40B8-0C44-AB01-36C07C7C032F}" type="doc">
      <dgm:prSet loTypeId="urn:microsoft.com/office/officeart/2009/3/layout/StepUpProcess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72BBDB-889F-9344-B3C7-098CE51925FC}">
      <dgm:prSet/>
      <dgm:spPr/>
      <dgm:t>
        <a:bodyPr/>
        <a:lstStyle/>
        <a:p>
          <a:pPr rtl="0"/>
          <a:r>
            <a:rPr lang="en-US"/>
            <a:t>Cortex-A/Cortex-A50</a:t>
          </a:r>
        </a:p>
      </dgm:t>
    </dgm:pt>
    <dgm:pt modelId="{02F33E88-1CA8-1849-A059-F1F13661286D}" type="parTrans" cxnId="{1BCC1A9F-183A-1C47-8E31-24B48C550775}">
      <dgm:prSet/>
      <dgm:spPr/>
      <dgm:t>
        <a:bodyPr/>
        <a:lstStyle/>
        <a:p>
          <a:endParaRPr lang="en-US"/>
        </a:p>
      </dgm:t>
    </dgm:pt>
    <dgm:pt modelId="{5FA7183A-15C0-EE43-A9D1-7B812FC22867}" type="sibTrans" cxnId="{1BCC1A9F-183A-1C47-8E31-24B48C550775}">
      <dgm:prSet/>
      <dgm:spPr/>
      <dgm:t>
        <a:bodyPr/>
        <a:lstStyle/>
        <a:p>
          <a:endParaRPr lang="en-US"/>
        </a:p>
      </dgm:t>
    </dgm:pt>
    <dgm:pt modelId="{BEC033E2-AC9A-FF4F-AB54-E16960F6D766}">
      <dgm:prSet/>
      <dgm:spPr/>
      <dgm:t>
        <a:bodyPr/>
        <a:lstStyle/>
        <a:p>
          <a:pPr rtl="0"/>
          <a:r>
            <a:rPr lang="en-US"/>
            <a:t>Cortex-R</a:t>
          </a:r>
        </a:p>
      </dgm:t>
    </dgm:pt>
    <dgm:pt modelId="{4511412A-7C47-2642-8C3D-2536C66A69C0}" type="parTrans" cxnId="{36BF6ED1-991C-064E-B658-560C3B935438}">
      <dgm:prSet/>
      <dgm:spPr/>
      <dgm:t>
        <a:bodyPr/>
        <a:lstStyle/>
        <a:p>
          <a:endParaRPr lang="en-US"/>
        </a:p>
      </dgm:t>
    </dgm:pt>
    <dgm:pt modelId="{23DAB6B6-5B95-6043-940D-29241B3419B5}" type="sibTrans" cxnId="{36BF6ED1-991C-064E-B658-560C3B935438}">
      <dgm:prSet/>
      <dgm:spPr/>
      <dgm:t>
        <a:bodyPr/>
        <a:lstStyle/>
        <a:p>
          <a:endParaRPr lang="en-US"/>
        </a:p>
      </dgm:t>
    </dgm:pt>
    <dgm:pt modelId="{C5DE4E15-3294-6440-AE71-1692C1B22026}">
      <dgm:prSet/>
      <dgm:spPr/>
      <dgm:t>
        <a:bodyPr/>
        <a:lstStyle/>
        <a:p>
          <a:pPr rtl="0"/>
          <a:r>
            <a:rPr lang="en-US"/>
            <a:t>Cortex-M</a:t>
          </a:r>
        </a:p>
      </dgm:t>
    </dgm:pt>
    <dgm:pt modelId="{F8270A97-BFC2-B941-8E0D-763AC7C45356}" type="parTrans" cxnId="{5935EA6D-5400-E146-807E-1B9B32CA1DBC}">
      <dgm:prSet/>
      <dgm:spPr/>
      <dgm:t>
        <a:bodyPr/>
        <a:lstStyle/>
        <a:p>
          <a:endParaRPr lang="en-US"/>
        </a:p>
      </dgm:t>
    </dgm:pt>
    <dgm:pt modelId="{70F196F0-F938-8949-9887-643668E20A06}" type="sibTrans" cxnId="{5935EA6D-5400-E146-807E-1B9B32CA1DBC}">
      <dgm:prSet/>
      <dgm:spPr/>
      <dgm:t>
        <a:bodyPr/>
        <a:lstStyle/>
        <a:p>
          <a:endParaRPr lang="en-US"/>
        </a:p>
      </dgm:t>
    </dgm:pt>
    <dgm:pt modelId="{B3624D79-F1C1-DA4D-95FD-B4050C309303}">
      <dgm:prSet/>
      <dgm:spPr/>
      <dgm:t>
        <a:bodyPr/>
        <a:lstStyle/>
        <a:p>
          <a:pPr rtl="0"/>
          <a:r>
            <a:rPr lang="en-US"/>
            <a:t>Cortex-M0</a:t>
          </a:r>
        </a:p>
      </dgm:t>
    </dgm:pt>
    <dgm:pt modelId="{996D892B-574A-454E-96B3-CA5FAE7E93F1}" type="parTrans" cxnId="{8D3F7BD9-095A-EB4E-BD01-8D02E07C544A}">
      <dgm:prSet/>
      <dgm:spPr/>
      <dgm:t>
        <a:bodyPr/>
        <a:lstStyle/>
        <a:p>
          <a:endParaRPr lang="en-US"/>
        </a:p>
      </dgm:t>
    </dgm:pt>
    <dgm:pt modelId="{6D564A4A-F9E1-964B-9BAB-BFCFE72084EC}" type="sibTrans" cxnId="{8D3F7BD9-095A-EB4E-BD01-8D02E07C544A}">
      <dgm:prSet/>
      <dgm:spPr/>
      <dgm:t>
        <a:bodyPr/>
        <a:lstStyle/>
        <a:p>
          <a:endParaRPr lang="en-US"/>
        </a:p>
      </dgm:t>
    </dgm:pt>
    <dgm:pt modelId="{FBECF0E3-9602-9443-82CC-519BB77001DF}">
      <dgm:prSet/>
      <dgm:spPr/>
      <dgm:t>
        <a:bodyPr/>
        <a:lstStyle/>
        <a:p>
          <a:pPr rtl="0"/>
          <a:r>
            <a:rPr lang="en-US"/>
            <a:t>Cortex-M0+</a:t>
          </a:r>
        </a:p>
      </dgm:t>
    </dgm:pt>
    <dgm:pt modelId="{FED445DB-EDC6-3346-B338-981C71C8E77F}" type="parTrans" cxnId="{D0A4BDED-C468-9B49-A2F9-D1B917033ED2}">
      <dgm:prSet/>
      <dgm:spPr/>
      <dgm:t>
        <a:bodyPr/>
        <a:lstStyle/>
        <a:p>
          <a:endParaRPr lang="en-US"/>
        </a:p>
      </dgm:t>
    </dgm:pt>
    <dgm:pt modelId="{0E2EB7D7-EB84-4549-AFC2-8E633600E035}" type="sibTrans" cxnId="{D0A4BDED-C468-9B49-A2F9-D1B917033ED2}">
      <dgm:prSet/>
      <dgm:spPr/>
      <dgm:t>
        <a:bodyPr/>
        <a:lstStyle/>
        <a:p>
          <a:endParaRPr lang="en-US"/>
        </a:p>
      </dgm:t>
    </dgm:pt>
    <dgm:pt modelId="{B5D517DB-5BE9-F74A-B8E1-06334ED04690}">
      <dgm:prSet/>
      <dgm:spPr/>
      <dgm:t>
        <a:bodyPr/>
        <a:lstStyle/>
        <a:p>
          <a:pPr rtl="0"/>
          <a:r>
            <a:rPr lang="en-US"/>
            <a:t>Cortex-M3</a:t>
          </a:r>
        </a:p>
      </dgm:t>
    </dgm:pt>
    <dgm:pt modelId="{B74274B9-839B-974C-8EF8-FA5B6B637461}" type="parTrans" cxnId="{D40CE18F-4D76-514A-8CA6-36933BF06C8F}">
      <dgm:prSet/>
      <dgm:spPr/>
      <dgm:t>
        <a:bodyPr/>
        <a:lstStyle/>
        <a:p>
          <a:endParaRPr lang="en-US"/>
        </a:p>
      </dgm:t>
    </dgm:pt>
    <dgm:pt modelId="{DA2A9467-BA12-F142-8739-80E7E11F66A0}" type="sibTrans" cxnId="{D40CE18F-4D76-514A-8CA6-36933BF06C8F}">
      <dgm:prSet/>
      <dgm:spPr/>
      <dgm:t>
        <a:bodyPr/>
        <a:lstStyle/>
        <a:p>
          <a:endParaRPr lang="en-US"/>
        </a:p>
      </dgm:t>
    </dgm:pt>
    <dgm:pt modelId="{B6BAC66E-1C7B-7C4F-9C20-C379BE76DD50}">
      <dgm:prSet/>
      <dgm:spPr/>
      <dgm:t>
        <a:bodyPr/>
        <a:lstStyle/>
        <a:p>
          <a:pPr rtl="0"/>
          <a:r>
            <a:rPr lang="en-US" dirty="0"/>
            <a:t>Cortex-M4</a:t>
          </a:r>
        </a:p>
      </dgm:t>
    </dgm:pt>
    <dgm:pt modelId="{359C1D31-CFC5-9A4F-A4AE-D31EED7291A3}" type="parTrans" cxnId="{0A42961E-003A-9441-8892-8960B157762D}">
      <dgm:prSet/>
      <dgm:spPr/>
      <dgm:t>
        <a:bodyPr/>
        <a:lstStyle/>
        <a:p>
          <a:endParaRPr lang="en-US"/>
        </a:p>
      </dgm:t>
    </dgm:pt>
    <dgm:pt modelId="{34941DD6-24EE-534F-8B81-1550FD3B6431}" type="sibTrans" cxnId="{0A42961E-003A-9441-8892-8960B157762D}">
      <dgm:prSet/>
      <dgm:spPr/>
      <dgm:t>
        <a:bodyPr/>
        <a:lstStyle/>
        <a:p>
          <a:endParaRPr lang="en-US"/>
        </a:p>
      </dgm:t>
    </dgm:pt>
    <dgm:pt modelId="{A66934E0-3AAE-4495-8125-29759D63CE3E}">
      <dgm:prSet/>
      <dgm:spPr/>
      <dgm:t>
        <a:bodyPr/>
        <a:lstStyle/>
        <a:p>
          <a:pPr rtl="0"/>
          <a:r>
            <a:rPr lang="en-US" dirty="0"/>
            <a:t>Cortex M7</a:t>
          </a:r>
        </a:p>
      </dgm:t>
    </dgm:pt>
    <dgm:pt modelId="{A7D7BBA7-80C1-4E59-88E0-600EF1518541}" type="parTrans" cxnId="{99DE7EC6-B28C-4E0B-953A-9C5BA0076D4B}">
      <dgm:prSet/>
      <dgm:spPr/>
      <dgm:t>
        <a:bodyPr/>
        <a:lstStyle/>
        <a:p>
          <a:endParaRPr lang="en-CA"/>
        </a:p>
      </dgm:t>
    </dgm:pt>
    <dgm:pt modelId="{FFB2EE59-9662-41B2-8452-E86182C75FD4}" type="sibTrans" cxnId="{99DE7EC6-B28C-4E0B-953A-9C5BA0076D4B}">
      <dgm:prSet/>
      <dgm:spPr/>
      <dgm:t>
        <a:bodyPr/>
        <a:lstStyle/>
        <a:p>
          <a:endParaRPr lang="en-CA"/>
        </a:p>
      </dgm:t>
    </dgm:pt>
    <dgm:pt modelId="{0FC1835F-05AB-4762-AFBB-ECE393AD5788}">
      <dgm:prSet/>
      <dgm:spPr/>
      <dgm:t>
        <a:bodyPr/>
        <a:lstStyle/>
        <a:p>
          <a:pPr rtl="0"/>
          <a:endParaRPr lang="en-US" dirty="0"/>
        </a:p>
      </dgm:t>
    </dgm:pt>
    <dgm:pt modelId="{A383B4CA-F70A-4148-A8C6-3F1EDF2DA9E0}" type="parTrans" cxnId="{832E0F40-B5BA-4CEA-812F-FD264A0423BA}">
      <dgm:prSet/>
      <dgm:spPr/>
      <dgm:t>
        <a:bodyPr/>
        <a:lstStyle/>
        <a:p>
          <a:endParaRPr lang="en-CA"/>
        </a:p>
      </dgm:t>
    </dgm:pt>
    <dgm:pt modelId="{E72AC20E-18D7-4BDF-AF8D-9D23822ED663}" type="sibTrans" cxnId="{832E0F40-B5BA-4CEA-812F-FD264A0423BA}">
      <dgm:prSet/>
      <dgm:spPr/>
      <dgm:t>
        <a:bodyPr/>
        <a:lstStyle/>
        <a:p>
          <a:endParaRPr lang="en-CA"/>
        </a:p>
      </dgm:t>
    </dgm:pt>
    <dgm:pt modelId="{34ABB250-0354-424F-B107-95CB8B1C58FF}">
      <dgm:prSet/>
      <dgm:spPr/>
      <dgm:t>
        <a:bodyPr/>
        <a:lstStyle/>
        <a:p>
          <a:pPr rtl="0"/>
          <a:r>
            <a:rPr lang="en-US" dirty="0"/>
            <a:t>Cortex M23</a:t>
          </a:r>
        </a:p>
      </dgm:t>
    </dgm:pt>
    <dgm:pt modelId="{7588D950-A44D-4727-87A6-F13CF9CDD418}" type="parTrans" cxnId="{0F7E06A9-88E0-4128-9107-78D4D608F5F4}">
      <dgm:prSet/>
      <dgm:spPr/>
      <dgm:t>
        <a:bodyPr/>
        <a:lstStyle/>
        <a:p>
          <a:endParaRPr lang="en-CA"/>
        </a:p>
      </dgm:t>
    </dgm:pt>
    <dgm:pt modelId="{9EAA0B7E-85DB-4CF4-B62B-F4FC6ED1B298}" type="sibTrans" cxnId="{0F7E06A9-88E0-4128-9107-78D4D608F5F4}">
      <dgm:prSet/>
      <dgm:spPr/>
      <dgm:t>
        <a:bodyPr/>
        <a:lstStyle/>
        <a:p>
          <a:endParaRPr lang="en-CA"/>
        </a:p>
      </dgm:t>
    </dgm:pt>
    <dgm:pt modelId="{636015CC-BE06-44F3-AECB-1E836E8D9243}">
      <dgm:prSet/>
      <dgm:spPr/>
      <dgm:t>
        <a:bodyPr/>
        <a:lstStyle/>
        <a:p>
          <a:pPr rtl="0"/>
          <a:r>
            <a:rPr lang="en-US" dirty="0"/>
            <a:t>Cortex M33 </a:t>
          </a:r>
        </a:p>
      </dgm:t>
    </dgm:pt>
    <dgm:pt modelId="{5792B524-63CA-4ED9-AE01-150EEC27C569}" type="parTrans" cxnId="{4CE305F2-D64E-4B22-B82D-6AE59220E060}">
      <dgm:prSet/>
      <dgm:spPr/>
      <dgm:t>
        <a:bodyPr/>
        <a:lstStyle/>
        <a:p>
          <a:endParaRPr lang="en-CA"/>
        </a:p>
      </dgm:t>
    </dgm:pt>
    <dgm:pt modelId="{EB47EBB7-3337-4108-8F72-031759416B9F}" type="sibTrans" cxnId="{4CE305F2-D64E-4B22-B82D-6AE59220E060}">
      <dgm:prSet/>
      <dgm:spPr/>
      <dgm:t>
        <a:bodyPr/>
        <a:lstStyle/>
        <a:p>
          <a:endParaRPr lang="en-CA"/>
        </a:p>
      </dgm:t>
    </dgm:pt>
    <dgm:pt modelId="{88DEEDEA-3D43-B94E-A8BE-2B6F2CC171CC}" type="pres">
      <dgm:prSet presAssocID="{64244595-40B8-0C44-AB01-36C07C7C032F}" presName="rootnode" presStyleCnt="0">
        <dgm:presLayoutVars>
          <dgm:chMax/>
          <dgm:chPref/>
          <dgm:dir/>
          <dgm:animLvl val="lvl"/>
        </dgm:presLayoutVars>
      </dgm:prSet>
      <dgm:spPr/>
    </dgm:pt>
    <dgm:pt modelId="{830C26F3-CEAB-464A-9BB6-746675F569C8}" type="pres">
      <dgm:prSet presAssocID="{9972BBDB-889F-9344-B3C7-098CE51925FC}" presName="composite" presStyleCnt="0"/>
      <dgm:spPr/>
    </dgm:pt>
    <dgm:pt modelId="{0A48A44B-ACFF-2245-AEEB-A5DDDCC8C496}" type="pres">
      <dgm:prSet presAssocID="{9972BBDB-889F-9344-B3C7-098CE51925FC}" presName="LShape" presStyleLbl="alignNode1" presStyleIdx="0" presStyleCnt="5"/>
      <dgm:spPr/>
    </dgm:pt>
    <dgm:pt modelId="{2A519228-43C1-C040-B33A-097341431CE2}" type="pres">
      <dgm:prSet presAssocID="{9972BBDB-889F-9344-B3C7-098CE51925FC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7794180-F9F3-EE4B-A723-D9EC2A211089}" type="pres">
      <dgm:prSet presAssocID="{9972BBDB-889F-9344-B3C7-098CE51925FC}" presName="Triangle" presStyleLbl="alignNode1" presStyleIdx="1" presStyleCnt="5"/>
      <dgm:spPr/>
    </dgm:pt>
    <dgm:pt modelId="{CA2E6E44-B8E7-844C-A330-D89650D6039A}" type="pres">
      <dgm:prSet presAssocID="{5FA7183A-15C0-EE43-A9D1-7B812FC22867}" presName="sibTrans" presStyleCnt="0"/>
      <dgm:spPr/>
    </dgm:pt>
    <dgm:pt modelId="{60473021-6AD7-5E46-82D5-DEE1BCAFFA4D}" type="pres">
      <dgm:prSet presAssocID="{5FA7183A-15C0-EE43-A9D1-7B812FC22867}" presName="space" presStyleCnt="0"/>
      <dgm:spPr/>
    </dgm:pt>
    <dgm:pt modelId="{CFFAFEA4-C7E3-DF4B-B4D7-2A38CF8EC7CB}" type="pres">
      <dgm:prSet presAssocID="{BEC033E2-AC9A-FF4F-AB54-E16960F6D766}" presName="composite" presStyleCnt="0"/>
      <dgm:spPr/>
    </dgm:pt>
    <dgm:pt modelId="{1CA04008-96F3-564A-B46E-6B87073615C5}" type="pres">
      <dgm:prSet presAssocID="{BEC033E2-AC9A-FF4F-AB54-E16960F6D766}" presName="LShape" presStyleLbl="alignNode1" presStyleIdx="2" presStyleCnt="5"/>
      <dgm:spPr/>
    </dgm:pt>
    <dgm:pt modelId="{5614FA6C-291A-254E-9375-7FDF93864951}" type="pres">
      <dgm:prSet presAssocID="{BEC033E2-AC9A-FF4F-AB54-E16960F6D766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331A2A3-1F64-8B4F-8B60-EA1062A7E831}" type="pres">
      <dgm:prSet presAssocID="{BEC033E2-AC9A-FF4F-AB54-E16960F6D766}" presName="Triangle" presStyleLbl="alignNode1" presStyleIdx="3" presStyleCnt="5"/>
      <dgm:spPr/>
    </dgm:pt>
    <dgm:pt modelId="{0F8ED890-79FA-E44F-BE37-948D6532D1B7}" type="pres">
      <dgm:prSet presAssocID="{23DAB6B6-5B95-6043-940D-29241B3419B5}" presName="sibTrans" presStyleCnt="0"/>
      <dgm:spPr/>
    </dgm:pt>
    <dgm:pt modelId="{489BD653-FCB7-2042-9913-50E27DA8F68B}" type="pres">
      <dgm:prSet presAssocID="{23DAB6B6-5B95-6043-940D-29241B3419B5}" presName="space" presStyleCnt="0"/>
      <dgm:spPr/>
    </dgm:pt>
    <dgm:pt modelId="{934A9BCB-07A4-6B4B-94AE-2D7D15F37D5D}" type="pres">
      <dgm:prSet presAssocID="{C5DE4E15-3294-6440-AE71-1692C1B22026}" presName="composite" presStyleCnt="0"/>
      <dgm:spPr/>
    </dgm:pt>
    <dgm:pt modelId="{070F56ED-CC42-AC46-8D66-3EE13232BDAF}" type="pres">
      <dgm:prSet presAssocID="{C5DE4E15-3294-6440-AE71-1692C1B22026}" presName="LShape" presStyleLbl="alignNode1" presStyleIdx="4" presStyleCnt="5"/>
      <dgm:spPr/>
    </dgm:pt>
    <dgm:pt modelId="{903C2039-EA74-B740-BBFD-F3C0B5FCAA3D}" type="pres">
      <dgm:prSet presAssocID="{C5DE4E15-3294-6440-AE71-1692C1B22026}" presName="ParentText" presStyleLbl="revTx" presStyleIdx="2" presStyleCnt="3" custScaleX="140446" custScaleY="222764" custLinFactNeighborX="23953" custLinFactNeighborY="66315">
        <dgm:presLayoutVars>
          <dgm:chMax val="0"/>
          <dgm:chPref val="0"/>
          <dgm:bulletEnabled val="1"/>
        </dgm:presLayoutVars>
      </dgm:prSet>
      <dgm:spPr/>
    </dgm:pt>
  </dgm:ptLst>
  <dgm:cxnLst>
    <dgm:cxn modelId="{0B786707-4A91-B642-A9C2-4B9C23048876}" type="presOf" srcId="{B3624D79-F1C1-DA4D-95FD-B4050C309303}" destId="{903C2039-EA74-B740-BBFD-F3C0B5FCAA3D}" srcOrd="0" destOrd="1" presId="urn:microsoft.com/office/officeart/2009/3/layout/StepUpProcess"/>
    <dgm:cxn modelId="{0A42961E-003A-9441-8892-8960B157762D}" srcId="{C5DE4E15-3294-6440-AE71-1692C1B22026}" destId="{B6BAC66E-1C7B-7C4F-9C20-C379BE76DD50}" srcOrd="3" destOrd="0" parTransId="{359C1D31-CFC5-9A4F-A4AE-D31EED7291A3}" sibTransId="{34941DD6-24EE-534F-8B81-1550FD3B6431}"/>
    <dgm:cxn modelId="{832E0F40-B5BA-4CEA-812F-FD264A0423BA}" srcId="{C5DE4E15-3294-6440-AE71-1692C1B22026}" destId="{0FC1835F-05AB-4762-AFBB-ECE393AD5788}" srcOrd="7" destOrd="0" parTransId="{A383B4CA-F70A-4148-A8C6-3F1EDF2DA9E0}" sibTransId="{E72AC20E-18D7-4BDF-AF8D-9D23822ED663}"/>
    <dgm:cxn modelId="{39CE7460-656E-C04A-A22A-00F81DF5C364}" type="presOf" srcId="{B6BAC66E-1C7B-7C4F-9C20-C379BE76DD50}" destId="{903C2039-EA74-B740-BBFD-F3C0B5FCAA3D}" srcOrd="0" destOrd="4" presId="urn:microsoft.com/office/officeart/2009/3/layout/StepUpProcess"/>
    <dgm:cxn modelId="{5935EA6D-5400-E146-807E-1B9B32CA1DBC}" srcId="{64244595-40B8-0C44-AB01-36C07C7C032F}" destId="{C5DE4E15-3294-6440-AE71-1692C1B22026}" srcOrd="2" destOrd="0" parTransId="{F8270A97-BFC2-B941-8E0D-763AC7C45356}" sibTransId="{70F196F0-F938-8949-9887-643668E20A06}"/>
    <dgm:cxn modelId="{51329F6F-9B0D-4127-A446-3B20FDF16F4B}" type="presOf" srcId="{0FC1835F-05AB-4762-AFBB-ECE393AD5788}" destId="{903C2039-EA74-B740-BBFD-F3C0B5FCAA3D}" srcOrd="0" destOrd="8" presId="urn:microsoft.com/office/officeart/2009/3/layout/StepUpProcess"/>
    <dgm:cxn modelId="{E397BD75-B31E-4898-B8E9-E61C58C9FC38}" type="presOf" srcId="{A66934E0-3AAE-4495-8125-29759D63CE3E}" destId="{903C2039-EA74-B740-BBFD-F3C0B5FCAA3D}" srcOrd="0" destOrd="5" presId="urn:microsoft.com/office/officeart/2009/3/layout/StepUpProcess"/>
    <dgm:cxn modelId="{FB1ECD7A-FB0F-FD4A-9560-64720393018E}" type="presOf" srcId="{FBECF0E3-9602-9443-82CC-519BB77001DF}" destId="{903C2039-EA74-B740-BBFD-F3C0B5FCAA3D}" srcOrd="0" destOrd="2" presId="urn:microsoft.com/office/officeart/2009/3/layout/StepUpProcess"/>
    <dgm:cxn modelId="{C41DB588-C206-1C46-B5AF-918E6298BC98}" type="presOf" srcId="{64244595-40B8-0C44-AB01-36C07C7C032F}" destId="{88DEEDEA-3D43-B94E-A8BE-2B6F2CC171CC}" srcOrd="0" destOrd="0" presId="urn:microsoft.com/office/officeart/2009/3/layout/StepUpProcess"/>
    <dgm:cxn modelId="{D40CE18F-4D76-514A-8CA6-36933BF06C8F}" srcId="{C5DE4E15-3294-6440-AE71-1692C1B22026}" destId="{B5D517DB-5BE9-F74A-B8E1-06334ED04690}" srcOrd="2" destOrd="0" parTransId="{B74274B9-839B-974C-8EF8-FA5B6B637461}" sibTransId="{DA2A9467-BA12-F142-8739-80E7E11F66A0}"/>
    <dgm:cxn modelId="{33ECA392-FB88-4DEE-AABC-B04E4760B820}" type="presOf" srcId="{636015CC-BE06-44F3-AECB-1E836E8D9243}" destId="{903C2039-EA74-B740-BBFD-F3C0B5FCAA3D}" srcOrd="0" destOrd="7" presId="urn:microsoft.com/office/officeart/2009/3/layout/StepUpProcess"/>
    <dgm:cxn modelId="{2DB17D9A-F7BD-46B3-A9BB-B66903A53C3A}" type="presOf" srcId="{34ABB250-0354-424F-B107-95CB8B1C58FF}" destId="{903C2039-EA74-B740-BBFD-F3C0B5FCAA3D}" srcOrd="0" destOrd="6" presId="urn:microsoft.com/office/officeart/2009/3/layout/StepUpProcess"/>
    <dgm:cxn modelId="{1BCC1A9F-183A-1C47-8E31-24B48C550775}" srcId="{64244595-40B8-0C44-AB01-36C07C7C032F}" destId="{9972BBDB-889F-9344-B3C7-098CE51925FC}" srcOrd="0" destOrd="0" parTransId="{02F33E88-1CA8-1849-A059-F1F13661286D}" sibTransId="{5FA7183A-15C0-EE43-A9D1-7B812FC22867}"/>
    <dgm:cxn modelId="{0F7E06A9-88E0-4128-9107-78D4D608F5F4}" srcId="{C5DE4E15-3294-6440-AE71-1692C1B22026}" destId="{34ABB250-0354-424F-B107-95CB8B1C58FF}" srcOrd="5" destOrd="0" parTransId="{7588D950-A44D-4727-87A6-F13CF9CDD418}" sibTransId="{9EAA0B7E-85DB-4CF4-B62B-F4FC6ED1B298}"/>
    <dgm:cxn modelId="{95274DB3-B1B9-2A42-8921-92D3FF0A2BB9}" type="presOf" srcId="{BEC033E2-AC9A-FF4F-AB54-E16960F6D766}" destId="{5614FA6C-291A-254E-9375-7FDF93864951}" srcOrd="0" destOrd="0" presId="urn:microsoft.com/office/officeart/2009/3/layout/StepUpProcess"/>
    <dgm:cxn modelId="{99DE7EC6-B28C-4E0B-953A-9C5BA0076D4B}" srcId="{C5DE4E15-3294-6440-AE71-1692C1B22026}" destId="{A66934E0-3AAE-4495-8125-29759D63CE3E}" srcOrd="4" destOrd="0" parTransId="{A7D7BBA7-80C1-4E59-88E0-600EF1518541}" sibTransId="{FFB2EE59-9662-41B2-8452-E86182C75FD4}"/>
    <dgm:cxn modelId="{96353BCA-89D9-184C-883C-B70E0C75C0A1}" type="presOf" srcId="{C5DE4E15-3294-6440-AE71-1692C1B22026}" destId="{903C2039-EA74-B740-BBFD-F3C0B5FCAA3D}" srcOrd="0" destOrd="0" presId="urn:microsoft.com/office/officeart/2009/3/layout/StepUpProcess"/>
    <dgm:cxn modelId="{F6308CD0-2315-7744-8DA9-C34C6133007F}" type="presOf" srcId="{B5D517DB-5BE9-F74A-B8E1-06334ED04690}" destId="{903C2039-EA74-B740-BBFD-F3C0B5FCAA3D}" srcOrd="0" destOrd="3" presId="urn:microsoft.com/office/officeart/2009/3/layout/StepUpProcess"/>
    <dgm:cxn modelId="{36BF6ED1-991C-064E-B658-560C3B935438}" srcId="{64244595-40B8-0C44-AB01-36C07C7C032F}" destId="{BEC033E2-AC9A-FF4F-AB54-E16960F6D766}" srcOrd="1" destOrd="0" parTransId="{4511412A-7C47-2642-8C3D-2536C66A69C0}" sibTransId="{23DAB6B6-5B95-6043-940D-29241B3419B5}"/>
    <dgm:cxn modelId="{8D3F7BD9-095A-EB4E-BD01-8D02E07C544A}" srcId="{C5DE4E15-3294-6440-AE71-1692C1B22026}" destId="{B3624D79-F1C1-DA4D-95FD-B4050C309303}" srcOrd="0" destOrd="0" parTransId="{996D892B-574A-454E-96B3-CA5FAE7E93F1}" sibTransId="{6D564A4A-F9E1-964B-9BAB-BFCFE72084EC}"/>
    <dgm:cxn modelId="{788336E1-854F-1848-A623-292C815A39FD}" type="presOf" srcId="{9972BBDB-889F-9344-B3C7-098CE51925FC}" destId="{2A519228-43C1-C040-B33A-097341431CE2}" srcOrd="0" destOrd="0" presId="urn:microsoft.com/office/officeart/2009/3/layout/StepUpProcess"/>
    <dgm:cxn modelId="{D0A4BDED-C468-9B49-A2F9-D1B917033ED2}" srcId="{C5DE4E15-3294-6440-AE71-1692C1B22026}" destId="{FBECF0E3-9602-9443-82CC-519BB77001DF}" srcOrd="1" destOrd="0" parTransId="{FED445DB-EDC6-3346-B338-981C71C8E77F}" sibTransId="{0E2EB7D7-EB84-4549-AFC2-8E633600E035}"/>
    <dgm:cxn modelId="{4CE305F2-D64E-4B22-B82D-6AE59220E060}" srcId="{C5DE4E15-3294-6440-AE71-1692C1B22026}" destId="{636015CC-BE06-44F3-AECB-1E836E8D9243}" srcOrd="6" destOrd="0" parTransId="{5792B524-63CA-4ED9-AE01-150EEC27C569}" sibTransId="{EB47EBB7-3337-4108-8F72-031759416B9F}"/>
    <dgm:cxn modelId="{A2A6534B-939F-4D47-AAB4-07970F1D1172}" type="presParOf" srcId="{88DEEDEA-3D43-B94E-A8BE-2B6F2CC171CC}" destId="{830C26F3-CEAB-464A-9BB6-746675F569C8}" srcOrd="0" destOrd="0" presId="urn:microsoft.com/office/officeart/2009/3/layout/StepUpProcess"/>
    <dgm:cxn modelId="{FA01A321-DDAD-6742-A04A-A829890ED196}" type="presParOf" srcId="{830C26F3-CEAB-464A-9BB6-746675F569C8}" destId="{0A48A44B-ACFF-2245-AEEB-A5DDDCC8C496}" srcOrd="0" destOrd="0" presId="urn:microsoft.com/office/officeart/2009/3/layout/StepUpProcess"/>
    <dgm:cxn modelId="{97D18404-2041-BA48-A0D4-3BABD5EA1D7F}" type="presParOf" srcId="{830C26F3-CEAB-464A-9BB6-746675F569C8}" destId="{2A519228-43C1-C040-B33A-097341431CE2}" srcOrd="1" destOrd="0" presId="urn:microsoft.com/office/officeart/2009/3/layout/StepUpProcess"/>
    <dgm:cxn modelId="{577E57E0-74CB-AA40-B60D-10399AEA4AEE}" type="presParOf" srcId="{830C26F3-CEAB-464A-9BB6-746675F569C8}" destId="{47794180-F9F3-EE4B-A723-D9EC2A211089}" srcOrd="2" destOrd="0" presId="urn:microsoft.com/office/officeart/2009/3/layout/StepUpProcess"/>
    <dgm:cxn modelId="{4B64BABE-092B-BD41-914D-EBA9FFDA968B}" type="presParOf" srcId="{88DEEDEA-3D43-B94E-A8BE-2B6F2CC171CC}" destId="{CA2E6E44-B8E7-844C-A330-D89650D6039A}" srcOrd="1" destOrd="0" presId="urn:microsoft.com/office/officeart/2009/3/layout/StepUpProcess"/>
    <dgm:cxn modelId="{FFE28C6D-43EE-EA4E-9C37-B28096F700B8}" type="presParOf" srcId="{CA2E6E44-B8E7-844C-A330-D89650D6039A}" destId="{60473021-6AD7-5E46-82D5-DEE1BCAFFA4D}" srcOrd="0" destOrd="0" presId="urn:microsoft.com/office/officeart/2009/3/layout/StepUpProcess"/>
    <dgm:cxn modelId="{18ACBC8E-8306-3B48-A5D0-6C35E1579F23}" type="presParOf" srcId="{88DEEDEA-3D43-B94E-A8BE-2B6F2CC171CC}" destId="{CFFAFEA4-C7E3-DF4B-B4D7-2A38CF8EC7CB}" srcOrd="2" destOrd="0" presId="urn:microsoft.com/office/officeart/2009/3/layout/StepUpProcess"/>
    <dgm:cxn modelId="{82B8BA04-9C70-C340-9AB6-638B52C604C0}" type="presParOf" srcId="{CFFAFEA4-C7E3-DF4B-B4D7-2A38CF8EC7CB}" destId="{1CA04008-96F3-564A-B46E-6B87073615C5}" srcOrd="0" destOrd="0" presId="urn:microsoft.com/office/officeart/2009/3/layout/StepUpProcess"/>
    <dgm:cxn modelId="{A401E569-60B2-B64D-9887-8EBDD7C1CAAE}" type="presParOf" srcId="{CFFAFEA4-C7E3-DF4B-B4D7-2A38CF8EC7CB}" destId="{5614FA6C-291A-254E-9375-7FDF93864951}" srcOrd="1" destOrd="0" presId="urn:microsoft.com/office/officeart/2009/3/layout/StepUpProcess"/>
    <dgm:cxn modelId="{9BFA7693-45F6-5C45-966F-F31986370D3C}" type="presParOf" srcId="{CFFAFEA4-C7E3-DF4B-B4D7-2A38CF8EC7CB}" destId="{3331A2A3-1F64-8B4F-8B60-EA1062A7E831}" srcOrd="2" destOrd="0" presId="urn:microsoft.com/office/officeart/2009/3/layout/StepUpProcess"/>
    <dgm:cxn modelId="{9ED23ED3-953B-9A47-B646-58A8D9D20DA8}" type="presParOf" srcId="{88DEEDEA-3D43-B94E-A8BE-2B6F2CC171CC}" destId="{0F8ED890-79FA-E44F-BE37-948D6532D1B7}" srcOrd="3" destOrd="0" presId="urn:microsoft.com/office/officeart/2009/3/layout/StepUpProcess"/>
    <dgm:cxn modelId="{9DA25616-4E1A-E94A-B9F4-C93B6C06D0A3}" type="presParOf" srcId="{0F8ED890-79FA-E44F-BE37-948D6532D1B7}" destId="{489BD653-FCB7-2042-9913-50E27DA8F68B}" srcOrd="0" destOrd="0" presId="urn:microsoft.com/office/officeart/2009/3/layout/StepUpProcess"/>
    <dgm:cxn modelId="{7CEC5DD2-4277-B647-BDDE-4190BF513238}" type="presParOf" srcId="{88DEEDEA-3D43-B94E-A8BE-2B6F2CC171CC}" destId="{934A9BCB-07A4-6B4B-94AE-2D7D15F37D5D}" srcOrd="4" destOrd="0" presId="urn:microsoft.com/office/officeart/2009/3/layout/StepUpProcess"/>
    <dgm:cxn modelId="{905C904F-94E5-3441-92FD-DA0A5E8D50A2}" type="presParOf" srcId="{934A9BCB-07A4-6B4B-94AE-2D7D15F37D5D}" destId="{070F56ED-CC42-AC46-8D66-3EE13232BDAF}" srcOrd="0" destOrd="0" presId="urn:microsoft.com/office/officeart/2009/3/layout/StepUpProcess"/>
    <dgm:cxn modelId="{3501581F-F116-8D42-9AA0-17DF445CBF65}" type="presParOf" srcId="{934A9BCB-07A4-6B4B-94AE-2D7D15F37D5D}" destId="{903C2039-EA74-B740-BBFD-F3C0B5FCAA3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54690-5023-454D-81BF-0F8EF7FE64E8}">
      <dsp:nvSpPr>
        <dsp:cNvPr id="0" name=""/>
        <dsp:cNvSpPr/>
      </dsp:nvSpPr>
      <dsp:spPr>
        <a:xfrm>
          <a:off x="0" y="0"/>
          <a:ext cx="8640960" cy="5914023"/>
        </a:xfrm>
        <a:prstGeom prst="roundRect">
          <a:avLst>
            <a:gd name="adj" fmla="val 8500"/>
          </a:avLst>
        </a:prstGeom>
        <a:solidFill>
          <a:schemeClr val="accent1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4589939" numCol="1" spcCol="1270" anchor="t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1965; Gordon Moore – co-founder of Intel</a:t>
          </a:r>
        </a:p>
      </dsp:txBody>
      <dsp:txXfrm>
        <a:off x="147233" y="147233"/>
        <a:ext cx="8346494" cy="5619557"/>
      </dsp:txXfrm>
    </dsp:sp>
    <dsp:sp modelId="{B4B2A9B5-CBBA-C949-942A-35DE101CCDFE}">
      <dsp:nvSpPr>
        <dsp:cNvPr id="0" name=""/>
        <dsp:cNvSpPr/>
      </dsp:nvSpPr>
      <dsp:spPr>
        <a:xfrm>
          <a:off x="216024" y="1478505"/>
          <a:ext cx="8208912" cy="4139816"/>
        </a:xfrm>
        <a:prstGeom prst="roundRect">
          <a:avLst>
            <a:gd name="adj" fmla="val 10500"/>
          </a:avLst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2628783" numCol="1" spcCol="1270" anchor="t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Observed number of transistors that could be put on a single chip was doubling every year</a:t>
          </a:r>
        </a:p>
      </dsp:txBody>
      <dsp:txXfrm>
        <a:off x="343338" y="1605819"/>
        <a:ext cx="7954284" cy="3885188"/>
      </dsp:txXfrm>
    </dsp:sp>
    <dsp:sp modelId="{EA68CD54-2321-944A-9097-D8C9F2E9C2D9}">
      <dsp:nvSpPr>
        <dsp:cNvPr id="0" name=""/>
        <dsp:cNvSpPr/>
      </dsp:nvSpPr>
      <dsp:spPr>
        <a:xfrm>
          <a:off x="421246" y="2927441"/>
          <a:ext cx="1641782" cy="238039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effectLst/>
            </a:rPr>
            <a:t>The pace slowed to a doubling every 18 months in the 1970’s but has sustained that rate ever since</a:t>
          </a:r>
        </a:p>
      </dsp:txBody>
      <dsp:txXfrm>
        <a:off x="471736" y="2977931"/>
        <a:ext cx="1540802" cy="2279414"/>
      </dsp:txXfrm>
    </dsp:sp>
    <dsp:sp modelId="{9EC0930A-9BAA-D347-A334-BC7E180A4743}">
      <dsp:nvSpPr>
        <dsp:cNvPr id="0" name=""/>
        <dsp:cNvSpPr/>
      </dsp:nvSpPr>
      <dsp:spPr>
        <a:xfrm>
          <a:off x="2246649" y="2673102"/>
          <a:ext cx="5962262" cy="2933426"/>
        </a:xfrm>
        <a:prstGeom prst="roundRect">
          <a:avLst>
            <a:gd name="adj" fmla="val 10500"/>
          </a:avLst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335255" numCol="1" spcCol="1270" anchor="t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Consequences of Moore’s law: </a:t>
          </a:r>
        </a:p>
      </dsp:txBody>
      <dsp:txXfrm>
        <a:off x="2336862" y="2763315"/>
        <a:ext cx="5781836" cy="2753000"/>
      </dsp:txXfrm>
    </dsp:sp>
    <dsp:sp modelId="{91813869-71C4-7749-AA7F-6F71B8046448}">
      <dsp:nvSpPr>
        <dsp:cNvPr id="0" name=""/>
        <dsp:cNvSpPr/>
      </dsp:nvSpPr>
      <dsp:spPr>
        <a:xfrm>
          <a:off x="2395706" y="3609208"/>
          <a:ext cx="1111810" cy="188917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/>
            </a:rPr>
            <a:t>The cost of computer logic and memory circuitry has fallen at a dramatic rate</a:t>
          </a:r>
        </a:p>
      </dsp:txBody>
      <dsp:txXfrm>
        <a:off x="2429898" y="3643400"/>
        <a:ext cx="1043426" cy="1820795"/>
      </dsp:txXfrm>
    </dsp:sp>
    <dsp:sp modelId="{43D95310-0335-8948-925B-493826D68CA7}">
      <dsp:nvSpPr>
        <dsp:cNvPr id="0" name=""/>
        <dsp:cNvSpPr/>
      </dsp:nvSpPr>
      <dsp:spPr>
        <a:xfrm>
          <a:off x="3532958" y="3609208"/>
          <a:ext cx="1111810" cy="188917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/>
            </a:rPr>
            <a:t>The electrical path length is shortened, increasing operating speed</a:t>
          </a:r>
        </a:p>
      </dsp:txBody>
      <dsp:txXfrm>
        <a:off x="3567150" y="3643400"/>
        <a:ext cx="1043426" cy="1820795"/>
      </dsp:txXfrm>
    </dsp:sp>
    <dsp:sp modelId="{2BFD2A48-BAFB-C448-9560-380462349BFA}">
      <dsp:nvSpPr>
        <dsp:cNvPr id="0" name=""/>
        <dsp:cNvSpPr/>
      </dsp:nvSpPr>
      <dsp:spPr>
        <a:xfrm>
          <a:off x="4670211" y="3609208"/>
          <a:ext cx="1111810" cy="188917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effectLst/>
            </a:rPr>
            <a:t>Computer becomes smaller and is more convenient to use in a variety of environments</a:t>
          </a:r>
        </a:p>
      </dsp:txBody>
      <dsp:txXfrm>
        <a:off x="4704403" y="3643400"/>
        <a:ext cx="1043426" cy="1820795"/>
      </dsp:txXfrm>
    </dsp:sp>
    <dsp:sp modelId="{54116479-2825-CE4B-A0CD-356DD46D1C46}">
      <dsp:nvSpPr>
        <dsp:cNvPr id="0" name=""/>
        <dsp:cNvSpPr/>
      </dsp:nvSpPr>
      <dsp:spPr>
        <a:xfrm>
          <a:off x="5807463" y="3609208"/>
          <a:ext cx="1111810" cy="188917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/>
            </a:rPr>
            <a:t>Reduction in power and cooling requirements</a:t>
          </a:r>
        </a:p>
      </dsp:txBody>
      <dsp:txXfrm>
        <a:off x="5841655" y="3643400"/>
        <a:ext cx="1043426" cy="1820795"/>
      </dsp:txXfrm>
    </dsp:sp>
    <dsp:sp modelId="{A184587C-4EF5-0248-B0F8-E4E73CF3787B}">
      <dsp:nvSpPr>
        <dsp:cNvPr id="0" name=""/>
        <dsp:cNvSpPr/>
      </dsp:nvSpPr>
      <dsp:spPr>
        <a:xfrm>
          <a:off x="6944715" y="3609208"/>
          <a:ext cx="1111810" cy="188917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/>
            </a:rPr>
            <a:t>Fewer interchip connections</a:t>
          </a:r>
        </a:p>
      </dsp:txBody>
      <dsp:txXfrm>
        <a:off x="6978907" y="3643400"/>
        <a:ext cx="1043426" cy="1820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3A8F4-DBAF-054A-87E9-CA4C80492978}">
      <dsp:nvSpPr>
        <dsp:cNvPr id="0" name=""/>
        <dsp:cNvSpPr/>
      </dsp:nvSpPr>
      <dsp:spPr>
        <a:xfrm>
          <a:off x="1097288" y="307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2"/>
              </a:solidFill>
            </a:rPr>
            <a:t>Similar or identical instruction set</a:t>
          </a:r>
        </a:p>
      </dsp:txBody>
      <dsp:txXfrm>
        <a:off x="1097288" y="3076"/>
        <a:ext cx="2553207" cy="1531924"/>
      </dsp:txXfrm>
    </dsp:sp>
    <dsp:sp modelId="{FA582ED2-3C35-2B4C-AC47-158238A97EAA}">
      <dsp:nvSpPr>
        <dsp:cNvPr id="0" name=""/>
        <dsp:cNvSpPr/>
      </dsp:nvSpPr>
      <dsp:spPr>
        <a:xfrm>
          <a:off x="3905816" y="307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341748"/>
                <a:satOff val="14627"/>
                <a:lumOff val="863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341748"/>
                <a:satOff val="14627"/>
                <a:lumOff val="863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2"/>
              </a:solidFill>
            </a:rPr>
            <a:t>Similar or identical operating system</a:t>
          </a:r>
        </a:p>
      </dsp:txBody>
      <dsp:txXfrm>
        <a:off x="3905816" y="3076"/>
        <a:ext cx="2553207" cy="1531924"/>
      </dsp:txXfrm>
    </dsp:sp>
    <dsp:sp modelId="{BA977F84-EBC6-3949-BAD4-AEC214C55B5C}">
      <dsp:nvSpPr>
        <dsp:cNvPr id="0" name=""/>
        <dsp:cNvSpPr/>
      </dsp:nvSpPr>
      <dsp:spPr>
        <a:xfrm>
          <a:off x="1097288" y="1790321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683495"/>
                <a:satOff val="29253"/>
                <a:lumOff val="1725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683495"/>
                <a:satOff val="29253"/>
                <a:lumOff val="1725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accent2"/>
              </a:solidFill>
            </a:rPr>
            <a:t>Increasing speed</a:t>
          </a:r>
        </a:p>
      </dsp:txBody>
      <dsp:txXfrm>
        <a:off x="1097288" y="1790321"/>
        <a:ext cx="2553207" cy="1531924"/>
      </dsp:txXfrm>
    </dsp:sp>
    <dsp:sp modelId="{35EA873F-5D1B-7546-86AF-A04E826F38F3}">
      <dsp:nvSpPr>
        <dsp:cNvPr id="0" name=""/>
        <dsp:cNvSpPr/>
      </dsp:nvSpPr>
      <dsp:spPr>
        <a:xfrm>
          <a:off x="3905816" y="1790321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1025243"/>
                <a:satOff val="43880"/>
                <a:lumOff val="2588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025243"/>
                <a:satOff val="43880"/>
                <a:lumOff val="2588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2"/>
              </a:solidFill>
            </a:rPr>
            <a:t>Increasing number of I/O ports</a:t>
          </a:r>
        </a:p>
      </dsp:txBody>
      <dsp:txXfrm>
        <a:off x="3905816" y="1790321"/>
        <a:ext cx="2553207" cy="1531924"/>
      </dsp:txXfrm>
    </dsp:sp>
    <dsp:sp modelId="{F226B956-3E06-634C-B7F5-82D87DA21273}">
      <dsp:nvSpPr>
        <dsp:cNvPr id="0" name=""/>
        <dsp:cNvSpPr/>
      </dsp:nvSpPr>
      <dsp:spPr>
        <a:xfrm>
          <a:off x="1097288" y="357756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1366990"/>
                <a:satOff val="58506"/>
                <a:lumOff val="345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366990"/>
                <a:satOff val="58506"/>
                <a:lumOff val="345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2"/>
              </a:solidFill>
            </a:rPr>
            <a:t>Increasing memory size</a:t>
          </a:r>
        </a:p>
      </dsp:txBody>
      <dsp:txXfrm>
        <a:off x="1097288" y="3577566"/>
        <a:ext cx="2553207" cy="1531924"/>
      </dsp:txXfrm>
    </dsp:sp>
    <dsp:sp modelId="{01FD6AEA-3BB6-E743-B79F-A693BB80D0A8}">
      <dsp:nvSpPr>
        <dsp:cNvPr id="0" name=""/>
        <dsp:cNvSpPr/>
      </dsp:nvSpPr>
      <dsp:spPr>
        <a:xfrm>
          <a:off x="3905816" y="357756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1708738"/>
                <a:satOff val="73133"/>
                <a:lumOff val="4313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708738"/>
                <a:satOff val="73133"/>
                <a:lumOff val="4313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2"/>
              </a:solidFill>
            </a:rPr>
            <a:t>Increasing cost</a:t>
          </a:r>
        </a:p>
      </dsp:txBody>
      <dsp:txXfrm>
        <a:off x="3905816" y="3577566"/>
        <a:ext cx="2553207" cy="15319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9DE1C-6487-F644-B0FB-514DFD9A6203}">
      <dsp:nvSpPr>
        <dsp:cNvPr id="0" name=""/>
        <dsp:cNvSpPr/>
      </dsp:nvSpPr>
      <dsp:spPr>
        <a:xfrm>
          <a:off x="0" y="4073500"/>
          <a:ext cx="8610600" cy="13366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Since 1970 semiconductor memory has been through 13 generations</a:t>
          </a:r>
        </a:p>
      </dsp:txBody>
      <dsp:txXfrm>
        <a:off x="0" y="4073500"/>
        <a:ext cx="8610600" cy="721817"/>
      </dsp:txXfrm>
    </dsp:sp>
    <dsp:sp modelId="{3D32EC06-2A10-E044-BF0D-8C73C5E8D97F}">
      <dsp:nvSpPr>
        <dsp:cNvPr id="0" name=""/>
        <dsp:cNvSpPr/>
      </dsp:nvSpPr>
      <dsp:spPr>
        <a:xfrm>
          <a:off x="0" y="4767627"/>
          <a:ext cx="8610600" cy="6148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Each generation has provided four times the storage density of the previous generation, accompanied by declining cost per bit and declining access time</a:t>
          </a:r>
        </a:p>
      </dsp:txBody>
      <dsp:txXfrm>
        <a:off x="0" y="4767627"/>
        <a:ext cx="8610600" cy="614881"/>
      </dsp:txXfrm>
    </dsp:sp>
    <dsp:sp modelId="{9295D34B-13D6-E143-8FAA-4C45DFED13EF}">
      <dsp:nvSpPr>
        <dsp:cNvPr id="0" name=""/>
        <dsp:cNvSpPr/>
      </dsp:nvSpPr>
      <dsp:spPr>
        <a:xfrm rot="10800000">
          <a:off x="0" y="2036750"/>
          <a:ext cx="8610600" cy="205584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rgbClr val="8000FF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 1974 the price per bit of semiconductor memory dropped below the price per bit of core memory</a:t>
          </a:r>
        </a:p>
      </dsp:txBody>
      <dsp:txXfrm rot="-10800000">
        <a:off x="0" y="2036750"/>
        <a:ext cx="8610600" cy="721601"/>
      </dsp:txXfrm>
    </dsp:sp>
    <dsp:sp modelId="{02DEDF47-B60B-174C-B68D-9085A3F1AB6A}">
      <dsp:nvSpPr>
        <dsp:cNvPr id="0" name=""/>
        <dsp:cNvSpPr/>
      </dsp:nvSpPr>
      <dsp:spPr>
        <a:xfrm>
          <a:off x="0" y="2758351"/>
          <a:ext cx="430529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There has been a continuing and rapid decline in memory cost accompanied by a corresponding increase in physical memory density</a:t>
          </a:r>
        </a:p>
      </dsp:txBody>
      <dsp:txXfrm>
        <a:off x="0" y="2758351"/>
        <a:ext cx="4305299" cy="614697"/>
      </dsp:txXfrm>
    </dsp:sp>
    <dsp:sp modelId="{80A90482-38CF-964E-898E-B14683C6E887}">
      <dsp:nvSpPr>
        <dsp:cNvPr id="0" name=""/>
        <dsp:cNvSpPr/>
      </dsp:nvSpPr>
      <dsp:spPr>
        <a:xfrm>
          <a:off x="4305300" y="2758351"/>
          <a:ext cx="430529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Developments in memory and processor technologies changed the nature of computers in less than a decade</a:t>
          </a:r>
        </a:p>
      </dsp:txBody>
      <dsp:txXfrm>
        <a:off x="4305300" y="2758351"/>
        <a:ext cx="4305299" cy="614697"/>
      </dsp:txXfrm>
    </dsp:sp>
    <dsp:sp modelId="{20D983A6-25B2-D34F-9721-9F543575F986}">
      <dsp:nvSpPr>
        <dsp:cNvPr id="0" name=""/>
        <dsp:cNvSpPr/>
      </dsp:nvSpPr>
      <dsp:spPr>
        <a:xfrm rot="10800000">
          <a:off x="0" y="956"/>
          <a:ext cx="8610600" cy="205584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rgbClr val="8000FF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 1970 Fairchild produced the first relatively capacious semiconductor memory</a:t>
          </a:r>
        </a:p>
      </dsp:txBody>
      <dsp:txXfrm rot="-10800000">
        <a:off x="0" y="956"/>
        <a:ext cx="8610600" cy="721601"/>
      </dsp:txXfrm>
    </dsp:sp>
    <dsp:sp modelId="{BCDEB9CC-91F2-B04C-BF78-8C8FAC34A974}">
      <dsp:nvSpPr>
        <dsp:cNvPr id="0" name=""/>
        <dsp:cNvSpPr/>
      </dsp:nvSpPr>
      <dsp:spPr>
        <a:xfrm>
          <a:off x="0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Chip was about the size of a single core</a:t>
          </a:r>
        </a:p>
      </dsp:txBody>
      <dsp:txXfrm>
        <a:off x="0" y="722557"/>
        <a:ext cx="2152649" cy="614697"/>
      </dsp:txXfrm>
    </dsp:sp>
    <dsp:sp modelId="{22D687DF-5A41-C04B-83B2-990819124270}">
      <dsp:nvSpPr>
        <dsp:cNvPr id="0" name=""/>
        <dsp:cNvSpPr/>
      </dsp:nvSpPr>
      <dsp:spPr>
        <a:xfrm>
          <a:off x="2152650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Could hold 256 bits of memory</a:t>
          </a:r>
        </a:p>
      </dsp:txBody>
      <dsp:txXfrm>
        <a:off x="2152650" y="722557"/>
        <a:ext cx="2152649" cy="614697"/>
      </dsp:txXfrm>
    </dsp:sp>
    <dsp:sp modelId="{97A27664-9A96-1645-A7EC-5BE951D18748}">
      <dsp:nvSpPr>
        <dsp:cNvPr id="0" name=""/>
        <dsp:cNvSpPr/>
      </dsp:nvSpPr>
      <dsp:spPr>
        <a:xfrm>
          <a:off x="4305300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Non-destructive</a:t>
          </a:r>
        </a:p>
      </dsp:txBody>
      <dsp:txXfrm>
        <a:off x="4305300" y="722557"/>
        <a:ext cx="2152649" cy="614697"/>
      </dsp:txXfrm>
    </dsp:sp>
    <dsp:sp modelId="{23FFA982-4016-B24A-AD76-E71171B95C2B}">
      <dsp:nvSpPr>
        <dsp:cNvPr id="0" name=""/>
        <dsp:cNvSpPr/>
      </dsp:nvSpPr>
      <dsp:spPr>
        <a:xfrm>
          <a:off x="6457949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Much faster than core </a:t>
          </a:r>
        </a:p>
      </dsp:txBody>
      <dsp:txXfrm>
        <a:off x="6457949" y="722557"/>
        <a:ext cx="2152649" cy="6146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00454-1CF3-C942-BD65-DD76190E44C3}">
      <dsp:nvSpPr>
        <dsp:cNvPr id="0" name=""/>
        <dsp:cNvSpPr/>
      </dsp:nvSpPr>
      <dsp:spPr>
        <a:xfrm>
          <a:off x="3935" y="169534"/>
          <a:ext cx="1508422" cy="3887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8080</a:t>
          </a:r>
        </a:p>
      </dsp:txBody>
      <dsp:txXfrm>
        <a:off x="3935" y="169534"/>
        <a:ext cx="1508422" cy="388710"/>
      </dsp:txXfrm>
    </dsp:sp>
    <dsp:sp modelId="{7BFBF2A3-0772-704B-A26B-0F9C645892BA}">
      <dsp:nvSpPr>
        <dsp:cNvPr id="0" name=""/>
        <dsp:cNvSpPr/>
      </dsp:nvSpPr>
      <dsp:spPr>
        <a:xfrm>
          <a:off x="3935" y="558245"/>
          <a:ext cx="1508422" cy="4285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World’s first general-purpose microprocessor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8-bit machine, 8-bit data path to memory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Was used in the first personal computer (Altair)</a:t>
          </a:r>
        </a:p>
      </dsp:txBody>
      <dsp:txXfrm>
        <a:off x="3935" y="558245"/>
        <a:ext cx="1508422" cy="4285545"/>
      </dsp:txXfrm>
    </dsp:sp>
    <dsp:sp modelId="{6F672CE8-FADD-B54B-9F24-7FD6B08E2F30}">
      <dsp:nvSpPr>
        <dsp:cNvPr id="0" name=""/>
        <dsp:cNvSpPr/>
      </dsp:nvSpPr>
      <dsp:spPr>
        <a:xfrm>
          <a:off x="1723536" y="169534"/>
          <a:ext cx="1508422" cy="3887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8086</a:t>
          </a:r>
        </a:p>
      </dsp:txBody>
      <dsp:txXfrm>
        <a:off x="1723536" y="169534"/>
        <a:ext cx="1508422" cy="388710"/>
      </dsp:txXfrm>
    </dsp:sp>
    <dsp:sp modelId="{31BB9E97-7BDF-5A4E-BFC2-3F009BF2951D}">
      <dsp:nvSpPr>
        <dsp:cNvPr id="0" name=""/>
        <dsp:cNvSpPr/>
      </dsp:nvSpPr>
      <dsp:spPr>
        <a:xfrm>
          <a:off x="1723536" y="558245"/>
          <a:ext cx="1508422" cy="4285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 more powerful 16-bit machine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Has an instruction cache, or queue, that prefetches a few instructions before they are executed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The first appearance of the x86 architecture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The 8088 was a variant of this processor and used in IBM’s first personal computer (securing the success of Intel</a:t>
          </a:r>
        </a:p>
      </dsp:txBody>
      <dsp:txXfrm>
        <a:off x="1723536" y="558245"/>
        <a:ext cx="1508422" cy="4285545"/>
      </dsp:txXfrm>
    </dsp:sp>
    <dsp:sp modelId="{162916D5-5368-F64B-9D98-7DF7F300661F}">
      <dsp:nvSpPr>
        <dsp:cNvPr id="0" name=""/>
        <dsp:cNvSpPr/>
      </dsp:nvSpPr>
      <dsp:spPr>
        <a:xfrm>
          <a:off x="3443138" y="169534"/>
          <a:ext cx="1508422" cy="3887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80286</a:t>
          </a:r>
        </a:p>
      </dsp:txBody>
      <dsp:txXfrm>
        <a:off x="3443138" y="169534"/>
        <a:ext cx="1508422" cy="388710"/>
      </dsp:txXfrm>
    </dsp:sp>
    <dsp:sp modelId="{CF06B9F9-B0F5-EA48-B4F6-6821AD3DAF4C}">
      <dsp:nvSpPr>
        <dsp:cNvPr id="0" name=""/>
        <dsp:cNvSpPr/>
      </dsp:nvSpPr>
      <dsp:spPr>
        <a:xfrm>
          <a:off x="3443138" y="558245"/>
          <a:ext cx="1508422" cy="4285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Extension of the 8086 enabling addressing a 16-MB memory instead of just 1MB</a:t>
          </a:r>
        </a:p>
      </dsp:txBody>
      <dsp:txXfrm>
        <a:off x="3443138" y="558245"/>
        <a:ext cx="1508422" cy="4285545"/>
      </dsp:txXfrm>
    </dsp:sp>
    <dsp:sp modelId="{1B9ECA26-4EE1-5945-8D9E-8C0ABB9F2C37}">
      <dsp:nvSpPr>
        <dsp:cNvPr id="0" name=""/>
        <dsp:cNvSpPr/>
      </dsp:nvSpPr>
      <dsp:spPr>
        <a:xfrm>
          <a:off x="5162740" y="169534"/>
          <a:ext cx="1508422" cy="3887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80386</a:t>
          </a:r>
        </a:p>
      </dsp:txBody>
      <dsp:txXfrm>
        <a:off x="5162740" y="169534"/>
        <a:ext cx="1508422" cy="388710"/>
      </dsp:txXfrm>
    </dsp:sp>
    <dsp:sp modelId="{424BCA7A-4E6A-294F-9EA3-ED3BAC2BC2A9}">
      <dsp:nvSpPr>
        <dsp:cNvPr id="0" name=""/>
        <dsp:cNvSpPr/>
      </dsp:nvSpPr>
      <dsp:spPr>
        <a:xfrm>
          <a:off x="5162740" y="558245"/>
          <a:ext cx="1508422" cy="4285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Intel’s first 32-bit machine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First Intel processor to support multitasking</a:t>
          </a:r>
        </a:p>
      </dsp:txBody>
      <dsp:txXfrm>
        <a:off x="5162740" y="558245"/>
        <a:ext cx="1508422" cy="4285545"/>
      </dsp:txXfrm>
    </dsp:sp>
    <dsp:sp modelId="{5FA66C6E-3604-BC4D-A31B-AE01B8FB6C85}">
      <dsp:nvSpPr>
        <dsp:cNvPr id="0" name=""/>
        <dsp:cNvSpPr/>
      </dsp:nvSpPr>
      <dsp:spPr>
        <a:xfrm>
          <a:off x="6882342" y="169534"/>
          <a:ext cx="1508422" cy="3887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80486</a:t>
          </a:r>
        </a:p>
      </dsp:txBody>
      <dsp:txXfrm>
        <a:off x="6882342" y="169534"/>
        <a:ext cx="1508422" cy="388710"/>
      </dsp:txXfrm>
    </dsp:sp>
    <dsp:sp modelId="{C65417AC-B100-5C48-AE72-EFF7D37FF1C8}">
      <dsp:nvSpPr>
        <dsp:cNvPr id="0" name=""/>
        <dsp:cNvSpPr/>
      </dsp:nvSpPr>
      <dsp:spPr>
        <a:xfrm>
          <a:off x="6882342" y="558245"/>
          <a:ext cx="1508422" cy="4285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Introduced the use of much more sophisticated and powerful cache technology and sophisticated instruction pipelining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Also offered a built-in math coprocessor</a:t>
          </a:r>
        </a:p>
      </dsp:txBody>
      <dsp:txXfrm>
        <a:off x="6882342" y="558245"/>
        <a:ext cx="1508422" cy="42855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88940-4630-5F4E-998C-D3076EFFC840}">
      <dsp:nvSpPr>
        <dsp:cNvPr id="0" name=""/>
        <dsp:cNvSpPr/>
      </dsp:nvSpPr>
      <dsp:spPr>
        <a:xfrm>
          <a:off x="0" y="159937"/>
          <a:ext cx="9036496" cy="439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Intel introduced the use of superscalar techniques, which allow multiple instructions to execute in parallel</a:t>
          </a:r>
        </a:p>
      </dsp:txBody>
      <dsp:txXfrm>
        <a:off x="0" y="159937"/>
        <a:ext cx="9036496" cy="439425"/>
      </dsp:txXfrm>
    </dsp:sp>
    <dsp:sp modelId="{926171EE-F438-0343-92FF-E27C41A5667F}">
      <dsp:nvSpPr>
        <dsp:cNvPr id="0" name=""/>
        <dsp:cNvSpPr/>
      </dsp:nvSpPr>
      <dsp:spPr>
        <a:xfrm>
          <a:off x="0" y="0"/>
          <a:ext cx="6325547" cy="265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</a:t>
          </a:r>
        </a:p>
      </dsp:txBody>
      <dsp:txXfrm>
        <a:off x="12969" y="12969"/>
        <a:ext cx="6299609" cy="239742"/>
      </dsp:txXfrm>
    </dsp:sp>
    <dsp:sp modelId="{DF8C5430-0B8A-3E4F-8CE4-876B02EC3DF9}">
      <dsp:nvSpPr>
        <dsp:cNvPr id="0" name=""/>
        <dsp:cNvSpPr/>
      </dsp:nvSpPr>
      <dsp:spPr>
        <a:xfrm>
          <a:off x="0" y="780802"/>
          <a:ext cx="9036496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23459"/>
              <a:satOff val="-7158"/>
              <a:lumOff val="5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Continued the move into superscalar organization with aggressive use of register renaming, branch prediction, data flow analysis, and speculative execution</a:t>
          </a:r>
        </a:p>
      </dsp:txBody>
      <dsp:txXfrm>
        <a:off x="0" y="780802"/>
        <a:ext cx="9036496" cy="595350"/>
      </dsp:txXfrm>
    </dsp:sp>
    <dsp:sp modelId="{87AF5CD5-0F4E-AE4E-ACEF-15012E170E95}">
      <dsp:nvSpPr>
        <dsp:cNvPr id="0" name=""/>
        <dsp:cNvSpPr/>
      </dsp:nvSpPr>
      <dsp:spPr>
        <a:xfrm>
          <a:off x="451824" y="647962"/>
          <a:ext cx="6325547" cy="265680"/>
        </a:xfrm>
        <a:prstGeom prst="roundRect">
          <a:avLst/>
        </a:prstGeom>
        <a:solidFill>
          <a:schemeClr val="accent2">
            <a:hueOff val="-423459"/>
            <a:satOff val="-7158"/>
            <a:lumOff val="5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 Pro</a:t>
          </a:r>
        </a:p>
      </dsp:txBody>
      <dsp:txXfrm>
        <a:off x="464793" y="660931"/>
        <a:ext cx="6299609" cy="239742"/>
      </dsp:txXfrm>
    </dsp:sp>
    <dsp:sp modelId="{FDA052D9-0AC9-C64B-B9C8-5D43FB2C70FA}">
      <dsp:nvSpPr>
        <dsp:cNvPr id="0" name=""/>
        <dsp:cNvSpPr/>
      </dsp:nvSpPr>
      <dsp:spPr>
        <a:xfrm>
          <a:off x="0" y="1557592"/>
          <a:ext cx="9036496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846917"/>
              <a:satOff val="-14316"/>
              <a:lumOff val="1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Incorporated Intel MMX technology, which is designed specifically to process video, audio, and graphics data efficiently</a:t>
          </a:r>
        </a:p>
      </dsp:txBody>
      <dsp:txXfrm>
        <a:off x="0" y="1557592"/>
        <a:ext cx="9036496" cy="595350"/>
      </dsp:txXfrm>
    </dsp:sp>
    <dsp:sp modelId="{BA480AEB-DDB8-9F42-94A4-E7766303C930}">
      <dsp:nvSpPr>
        <dsp:cNvPr id="0" name=""/>
        <dsp:cNvSpPr/>
      </dsp:nvSpPr>
      <dsp:spPr>
        <a:xfrm>
          <a:off x="451824" y="1424752"/>
          <a:ext cx="6325547" cy="265680"/>
        </a:xfrm>
        <a:prstGeom prst="roundRect">
          <a:avLst/>
        </a:prstGeom>
        <a:solidFill>
          <a:schemeClr val="accent2">
            <a:hueOff val="-846917"/>
            <a:satOff val="-14316"/>
            <a:lumOff val="113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 II</a:t>
          </a:r>
        </a:p>
      </dsp:txBody>
      <dsp:txXfrm>
        <a:off x="464793" y="1437721"/>
        <a:ext cx="6299609" cy="239742"/>
      </dsp:txXfrm>
    </dsp:sp>
    <dsp:sp modelId="{49E369E3-E773-8142-BD42-3DF55CAC25A8}">
      <dsp:nvSpPr>
        <dsp:cNvPr id="0" name=""/>
        <dsp:cNvSpPr/>
      </dsp:nvSpPr>
      <dsp:spPr>
        <a:xfrm>
          <a:off x="0" y="2334382"/>
          <a:ext cx="9036496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270376"/>
              <a:satOff val="-21474"/>
              <a:lumOff val="170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Incorporated additional floating-point instructions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Streaming SIMD Extensions (SSE)</a:t>
          </a:r>
        </a:p>
      </dsp:txBody>
      <dsp:txXfrm>
        <a:off x="0" y="2334382"/>
        <a:ext cx="9036496" cy="595350"/>
      </dsp:txXfrm>
    </dsp:sp>
    <dsp:sp modelId="{4CE4F232-D387-414D-8CFB-85DC782FED43}">
      <dsp:nvSpPr>
        <dsp:cNvPr id="0" name=""/>
        <dsp:cNvSpPr/>
      </dsp:nvSpPr>
      <dsp:spPr>
        <a:xfrm>
          <a:off x="451824" y="2201542"/>
          <a:ext cx="6325547" cy="265680"/>
        </a:xfrm>
        <a:prstGeom prst="roundRect">
          <a:avLst/>
        </a:prstGeom>
        <a:solidFill>
          <a:schemeClr val="accent2">
            <a:hueOff val="-1270376"/>
            <a:satOff val="-21474"/>
            <a:lumOff val="170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 III</a:t>
          </a:r>
        </a:p>
      </dsp:txBody>
      <dsp:txXfrm>
        <a:off x="464793" y="2214511"/>
        <a:ext cx="6299609" cy="239742"/>
      </dsp:txXfrm>
    </dsp:sp>
    <dsp:sp modelId="{48FDE051-F40E-8640-A8FC-01096C084078}">
      <dsp:nvSpPr>
        <dsp:cNvPr id="0" name=""/>
        <dsp:cNvSpPr/>
      </dsp:nvSpPr>
      <dsp:spPr>
        <a:xfrm>
          <a:off x="0" y="3111172"/>
          <a:ext cx="9036496" cy="439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693834"/>
              <a:satOff val="-28631"/>
              <a:lumOff val="2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Includes additional floating-point and other enhancements for multimedia</a:t>
          </a:r>
        </a:p>
      </dsp:txBody>
      <dsp:txXfrm>
        <a:off x="0" y="3111172"/>
        <a:ext cx="9036496" cy="439425"/>
      </dsp:txXfrm>
    </dsp:sp>
    <dsp:sp modelId="{817D5F10-0EA2-6F40-BE78-64E65F4C27C2}">
      <dsp:nvSpPr>
        <dsp:cNvPr id="0" name=""/>
        <dsp:cNvSpPr/>
      </dsp:nvSpPr>
      <dsp:spPr>
        <a:xfrm>
          <a:off x="451824" y="2978332"/>
          <a:ext cx="6325547" cy="265680"/>
        </a:xfrm>
        <a:prstGeom prst="roundRect">
          <a:avLst/>
        </a:prstGeom>
        <a:solidFill>
          <a:schemeClr val="accent2">
            <a:hueOff val="-1693834"/>
            <a:satOff val="-28631"/>
            <a:lumOff val="227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 4</a:t>
          </a:r>
        </a:p>
      </dsp:txBody>
      <dsp:txXfrm>
        <a:off x="464793" y="2991301"/>
        <a:ext cx="6299609" cy="239742"/>
      </dsp:txXfrm>
    </dsp:sp>
    <dsp:sp modelId="{B8BC36A6-E728-5E43-8E36-6AF4256D47B0}">
      <dsp:nvSpPr>
        <dsp:cNvPr id="0" name=""/>
        <dsp:cNvSpPr/>
      </dsp:nvSpPr>
      <dsp:spPr>
        <a:xfrm>
          <a:off x="0" y="3732037"/>
          <a:ext cx="9036496" cy="439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117293"/>
              <a:satOff val="-35789"/>
              <a:lumOff val="28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First Intel x86 micro-core</a:t>
          </a:r>
        </a:p>
      </dsp:txBody>
      <dsp:txXfrm>
        <a:off x="0" y="3732037"/>
        <a:ext cx="9036496" cy="439425"/>
      </dsp:txXfrm>
    </dsp:sp>
    <dsp:sp modelId="{874C754E-516A-9945-A098-B503B8D43702}">
      <dsp:nvSpPr>
        <dsp:cNvPr id="0" name=""/>
        <dsp:cNvSpPr/>
      </dsp:nvSpPr>
      <dsp:spPr>
        <a:xfrm>
          <a:off x="37356" y="3568115"/>
          <a:ext cx="6325547" cy="265680"/>
        </a:xfrm>
        <a:prstGeom prst="roundRect">
          <a:avLst/>
        </a:prstGeom>
        <a:solidFill>
          <a:schemeClr val="accent2">
            <a:hueOff val="-2117293"/>
            <a:satOff val="-35789"/>
            <a:lumOff val="284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Core</a:t>
          </a:r>
        </a:p>
      </dsp:txBody>
      <dsp:txXfrm>
        <a:off x="50325" y="3581084"/>
        <a:ext cx="6299609" cy="239742"/>
      </dsp:txXfrm>
    </dsp:sp>
    <dsp:sp modelId="{6CAD52E7-AEAA-9A4C-9F8A-9E274D19AD28}">
      <dsp:nvSpPr>
        <dsp:cNvPr id="0" name=""/>
        <dsp:cNvSpPr/>
      </dsp:nvSpPr>
      <dsp:spPr>
        <a:xfrm>
          <a:off x="0" y="4361652"/>
          <a:ext cx="9036496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540751"/>
              <a:satOff val="-42947"/>
              <a:lumOff val="341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Extends the Core architecture to 64 bits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Core 2 Quad provides four cores on a single chip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More recent Core offerings have up to 10 cores per chip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An important addition to the architecture was the Advanced Vector Extensions instruction set</a:t>
          </a:r>
        </a:p>
      </dsp:txBody>
      <dsp:txXfrm>
        <a:off x="0" y="4361652"/>
        <a:ext cx="9036496" cy="1020600"/>
      </dsp:txXfrm>
    </dsp:sp>
    <dsp:sp modelId="{BC0D35F7-74B7-754E-83B9-9AB9D4918529}">
      <dsp:nvSpPr>
        <dsp:cNvPr id="0" name=""/>
        <dsp:cNvSpPr/>
      </dsp:nvSpPr>
      <dsp:spPr>
        <a:xfrm>
          <a:off x="451824" y="4220062"/>
          <a:ext cx="6325547" cy="265680"/>
        </a:xfrm>
        <a:prstGeom prst="roundRect">
          <a:avLst/>
        </a:prstGeom>
        <a:solidFill>
          <a:schemeClr val="accent2">
            <a:hueOff val="-2540751"/>
            <a:satOff val="-42947"/>
            <a:lumOff val="341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Core 2</a:t>
          </a:r>
        </a:p>
      </dsp:txBody>
      <dsp:txXfrm>
        <a:off x="464793" y="4233031"/>
        <a:ext cx="6299609" cy="2397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E71E9-02DD-8F4B-A764-3EE25B482476}">
      <dsp:nvSpPr>
        <dsp:cNvPr id="0" name=""/>
        <dsp:cNvSpPr/>
      </dsp:nvSpPr>
      <dsp:spPr>
        <a:xfrm>
          <a:off x="0" y="12985"/>
          <a:ext cx="4903440" cy="490344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2649DD-3136-744F-8618-39E3378CD44E}">
      <dsp:nvSpPr>
        <dsp:cNvPr id="0" name=""/>
        <dsp:cNvSpPr/>
      </dsp:nvSpPr>
      <dsp:spPr>
        <a:xfrm>
          <a:off x="2436903" y="25970"/>
          <a:ext cx="5720679" cy="490344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Refers to a processor architecture that has evolved from RISC design principles and is used in embedded systems</a:t>
          </a:r>
        </a:p>
      </dsp:txBody>
      <dsp:txXfrm>
        <a:off x="2436903" y="25970"/>
        <a:ext cx="5720679" cy="784550"/>
      </dsp:txXfrm>
    </dsp:sp>
    <dsp:sp modelId="{30FF8077-7F83-324F-B1D6-2D388D1A859E}">
      <dsp:nvSpPr>
        <dsp:cNvPr id="0" name=""/>
        <dsp:cNvSpPr/>
      </dsp:nvSpPr>
      <dsp:spPr>
        <a:xfrm>
          <a:off x="514861" y="797535"/>
          <a:ext cx="3873717" cy="3873717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EA27E7-5658-A04C-872B-736FE36E95B9}">
      <dsp:nvSpPr>
        <dsp:cNvPr id="0" name=""/>
        <dsp:cNvSpPr/>
      </dsp:nvSpPr>
      <dsp:spPr>
        <a:xfrm>
          <a:off x="2451720" y="797535"/>
          <a:ext cx="5720679" cy="387371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Family of RISC-based microprocessors and microcontrollers designed by ARM Holdings, Cambridge, England</a:t>
          </a:r>
        </a:p>
      </dsp:txBody>
      <dsp:txXfrm>
        <a:off x="2451720" y="797535"/>
        <a:ext cx="5720679" cy="784550"/>
      </dsp:txXfrm>
    </dsp:sp>
    <dsp:sp modelId="{890FD210-37B1-924A-ACE3-EC4AF3723DA8}">
      <dsp:nvSpPr>
        <dsp:cNvPr id="0" name=""/>
        <dsp:cNvSpPr/>
      </dsp:nvSpPr>
      <dsp:spPr>
        <a:xfrm>
          <a:off x="1029722" y="1582086"/>
          <a:ext cx="2843995" cy="284399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427BFD-68F7-9144-84C4-B6F555C3E9C2}">
      <dsp:nvSpPr>
        <dsp:cNvPr id="0" name=""/>
        <dsp:cNvSpPr/>
      </dsp:nvSpPr>
      <dsp:spPr>
        <a:xfrm>
          <a:off x="2451720" y="1582086"/>
          <a:ext cx="5720679" cy="28439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Chips are high-speed processors that are known for their small die size and low power requirements</a:t>
          </a:r>
        </a:p>
      </dsp:txBody>
      <dsp:txXfrm>
        <a:off x="2451720" y="1582086"/>
        <a:ext cx="5720679" cy="784550"/>
      </dsp:txXfrm>
    </dsp:sp>
    <dsp:sp modelId="{CB5F8675-4706-0A49-8834-410E77301F2D}">
      <dsp:nvSpPr>
        <dsp:cNvPr id="0" name=""/>
        <dsp:cNvSpPr/>
      </dsp:nvSpPr>
      <dsp:spPr>
        <a:xfrm>
          <a:off x="1544583" y="2366636"/>
          <a:ext cx="1814272" cy="181427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8E313F-4732-FB48-ADB3-EB7BAA2F0AD8}">
      <dsp:nvSpPr>
        <dsp:cNvPr id="0" name=""/>
        <dsp:cNvSpPr/>
      </dsp:nvSpPr>
      <dsp:spPr>
        <a:xfrm>
          <a:off x="2451720" y="2366636"/>
          <a:ext cx="5720679" cy="18142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Probably the most widely used embedded processor architecture and indeed the most widely used processor architecture of any kind in the world</a:t>
          </a:r>
        </a:p>
      </dsp:txBody>
      <dsp:txXfrm>
        <a:off x="2451720" y="2366636"/>
        <a:ext cx="5720679" cy="784550"/>
      </dsp:txXfrm>
    </dsp:sp>
    <dsp:sp modelId="{EC44F69B-9D2C-2143-B459-8D67124DB16C}">
      <dsp:nvSpPr>
        <dsp:cNvPr id="0" name=""/>
        <dsp:cNvSpPr/>
      </dsp:nvSpPr>
      <dsp:spPr>
        <a:xfrm>
          <a:off x="2059444" y="3151187"/>
          <a:ext cx="784550" cy="78455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DE286F-F91F-864B-883C-CE6534E57A45}">
      <dsp:nvSpPr>
        <dsp:cNvPr id="0" name=""/>
        <dsp:cNvSpPr/>
      </dsp:nvSpPr>
      <dsp:spPr>
        <a:xfrm>
          <a:off x="2451720" y="3151187"/>
          <a:ext cx="5720679" cy="784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Acorn RISC Machine/Advanced RISC Machine</a:t>
          </a:r>
        </a:p>
      </dsp:txBody>
      <dsp:txXfrm>
        <a:off x="2451720" y="3151187"/>
        <a:ext cx="5720679" cy="7845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8A44B-ACFF-2245-AEEB-A5DDDCC8C496}">
      <dsp:nvSpPr>
        <dsp:cNvPr id="0" name=""/>
        <dsp:cNvSpPr/>
      </dsp:nvSpPr>
      <dsp:spPr>
        <a:xfrm rot="5400000">
          <a:off x="1020183" y="2188508"/>
          <a:ext cx="1076500" cy="179127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519228-43C1-C040-B33A-097341431CE2}">
      <dsp:nvSpPr>
        <dsp:cNvPr id="0" name=""/>
        <dsp:cNvSpPr/>
      </dsp:nvSpPr>
      <dsp:spPr>
        <a:xfrm>
          <a:off x="840489" y="2723713"/>
          <a:ext cx="1617170" cy="1417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Cortex-A/Cortex-A50</a:t>
          </a:r>
        </a:p>
      </dsp:txBody>
      <dsp:txXfrm>
        <a:off x="840489" y="2723713"/>
        <a:ext cx="1617170" cy="1417544"/>
      </dsp:txXfrm>
    </dsp:sp>
    <dsp:sp modelId="{47794180-F9F3-EE4B-A723-D9EC2A211089}">
      <dsp:nvSpPr>
        <dsp:cNvPr id="0" name=""/>
        <dsp:cNvSpPr/>
      </dsp:nvSpPr>
      <dsp:spPr>
        <a:xfrm>
          <a:off x="2152533" y="2056633"/>
          <a:ext cx="305126" cy="30512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A04008-96F3-564A-B46E-6B87073615C5}">
      <dsp:nvSpPr>
        <dsp:cNvPr id="0" name=""/>
        <dsp:cNvSpPr/>
      </dsp:nvSpPr>
      <dsp:spPr>
        <a:xfrm rot="5400000">
          <a:off x="2999916" y="1698621"/>
          <a:ext cx="1076500" cy="179127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14FA6C-291A-254E-9375-7FDF93864951}">
      <dsp:nvSpPr>
        <dsp:cNvPr id="0" name=""/>
        <dsp:cNvSpPr/>
      </dsp:nvSpPr>
      <dsp:spPr>
        <a:xfrm>
          <a:off x="2820222" y="2233826"/>
          <a:ext cx="1617170" cy="1417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Cortex-R</a:t>
          </a:r>
        </a:p>
      </dsp:txBody>
      <dsp:txXfrm>
        <a:off x="2820222" y="2233826"/>
        <a:ext cx="1617170" cy="1417544"/>
      </dsp:txXfrm>
    </dsp:sp>
    <dsp:sp modelId="{3331A2A3-1F64-8B4F-8B60-EA1062A7E831}">
      <dsp:nvSpPr>
        <dsp:cNvPr id="0" name=""/>
        <dsp:cNvSpPr/>
      </dsp:nvSpPr>
      <dsp:spPr>
        <a:xfrm>
          <a:off x="4132266" y="1566746"/>
          <a:ext cx="305126" cy="30512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0F56ED-CC42-AC46-8D66-3EE13232BDAF}">
      <dsp:nvSpPr>
        <dsp:cNvPr id="0" name=""/>
        <dsp:cNvSpPr/>
      </dsp:nvSpPr>
      <dsp:spPr>
        <a:xfrm rot="5400000">
          <a:off x="5128998" y="338617"/>
          <a:ext cx="1076500" cy="179127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3C2039-EA74-B740-BBFD-F3C0B5FCAA3D}">
      <dsp:nvSpPr>
        <dsp:cNvPr id="0" name=""/>
        <dsp:cNvSpPr/>
      </dsp:nvSpPr>
      <dsp:spPr>
        <a:xfrm>
          <a:off x="5009624" y="943749"/>
          <a:ext cx="2271251" cy="3157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Cortex-M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Cortex-M0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Cortex-M0+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Cortex-M3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Cortex-M4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Cortex M7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Cortex M23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Cortex M33 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5009624" y="943749"/>
        <a:ext cx="2271251" cy="31577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fld id="{632BFCA1-7074-BE49-9C26-1E5CA6845EA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21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fld id="{426AC9EA-110C-D44B-81A3-E5165EEE361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1030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92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587375"/>
            <a:ext cx="4556125" cy="3416300"/>
          </a:xfr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2DEA2-F8D7-C549-B179-963DC37A15CB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single, self-contained transistor is called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discrete component.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Throughout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1950s and early 1960s, electronic equipment was composed largely of discrete components—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transistors, resistors, capacitors, and so on. Discrete components were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manufactured separately, packaged in their own containers, and soldered or wired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together onto masonite-like circuit boards, which were then installed in computers,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oscilloscopes, and other electronic equipment. Whenever an electronic device called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a transistor, a little tube of metal containing a pinhead-sized piece of silicon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had to be soldered to a circuit board. The entire manufacturing process, from transistor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circuit board, was expensive and cumbersome.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facts of life were beginning to create problems in the computer industry.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Early second-generation computers contained about 10,000 transistors. This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grew to the hundreds of thousands, making the manufacture of newer,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powerful machines increasingly difficult.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1958 came the achievement that revolutionized electronics and started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era of microelectronics: the invention of the integrated circuit. It is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integrated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circuit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defines the third generation of computers. In this section, we provide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brief introduction to the technology of integrated circuits. Then we look at perhaps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two most important members of the third generation, both of which were introduced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the beginning of that era: the IBM System/360 and the DEC PDP-8.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1.11 depicts the key concepts in an integrated circuit. A thin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wafer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silicon is divided into a matrix of small areas, each a few millimeters square.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identical circuit pattern is fabricated in each area, and the wafer is broken up into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chips.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chip consists of many gates and/or memory cells plus a number of input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output attachment points. This chip is then packaged in housing that protects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and provides pins for attachment to devices beyond the chip. A number of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packages can then be interconnected on a printed circuit board to produce larger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more complex circuits.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Initially, only a few gates or memory cells could be reliably manufactured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packaged together. These early integrated circuits are referred to as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small scale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Integration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(SSI). As time went on, it became possible to pack more and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Components on the same chip. This growth in density is illustrated in Figure 1.12; it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of the most remarkable technological trends ever recorded. 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This figure reflects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famous Moore’s law, which was propounded by Gordon Moore, cofounder of Intel,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1965 [MOOR65]. Moore observed that the number of transistors that could be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put on a single chip was doubling every year and correctly predicted that this pace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would continue into the near future. To the surprise of many, including Moore,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pace continued year after year and decade after decade. The pace slowed to a doubling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every 18 months in the 1970s but has sustained that rate ever since.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560E96-BBD6-D646-9A0C-7A699AC6A9BD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consequences of Moore’s law are profound: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cost of a chip has remained virtually unchanged during this period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rapid growth in density. This means that the cost of computer logic and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circuitry has fallen at a dramatic rate.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Because logic and memory elements are placed closer together on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densely packed chips, the electrical path length is shortened, increasing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operating speed.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The computer becomes smaller, making it more convenient to place in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variety of environments.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There is a reduction in power and cooling requirements.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The interconnections on the integrated circuit are much more reliable than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solder connections. With more circuitry on each chip, there are fewer interchip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1964, IBM had a firm grip on the computer market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7000 series of machines. In that year, IBM announced the System/360, a new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family of computer products. Although the announcement itself was no surprise, 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contained some unpleasant news for current IBM customers: the 360 product line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incompatible with older IBM machines. Thus, the transition to the 360 would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difficult for the current customer base. This was a bold step by IBM, but one IBM felt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necessary to break out of some of the constraints of the 7000 architecture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produce a system capable of evolving with the new integrated circuit technology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[PADE81, GIFF87]. The strategy paid off both financially and technically. The 360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the success of the decade and cemented IBM as the overwhelmingly dominant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 vendor, with a market share above 70%. And, with some modifications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extensions, the architecture of the 360 remains to this day the architecture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IBM’s mainframe computers. Examples using this architecture can be found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throughout this text.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System/360 was the industry’s first planned family of computers.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family covered a wide range of performance and cost. The models were compatible in the sense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program written for one model should be capable of being executed by another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model in the series, with only a difference in the time it takes to execute.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concept of a family of compatible computers was both novel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extremely successful. A customer with modest requirements and a budget to match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could start with the relatively inexpensive Model 30. Later, if the customer’s needs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grew, it was possible to upgrade to a faster machine with more memory without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sacrificing the investment in already-developed software. The characteristics of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family are as follows: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Similar or identical instruction set: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many cases, the exact same set of machine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instructions is supported on all members of the family. Thus, a program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executes on one machine will also execute on any other. In some cases,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lower end of the family has an instruction set that is a subset of that of the top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end of the family. This means that programs can move up but not down.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Similar or identical operating system: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basic operating system is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available for all family members. In some cases, additional features are added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higher-end members.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speed: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rate of instruction execution increases in going from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lower to higher family members.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number of I /O ports: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number of I/O ports increases in going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lower to higher family members.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memory size: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size of main memory increases in going from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lower to higher family members.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cost: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a given point in time, the cost of a system increases in going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lower to higher family members.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How could such a family concept be implemented? Differences were achieved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based on three factors: basic speed, size, and degree of simultaneity [STEV64].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example, greater speed in the execution of a given instruction could be gained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 of more complex circuitry in the ALU, allowing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suboperations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be carried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 in parallel. Another way of increasing speed was to increase the width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path between main memory and the CPU. On the Model 30, only 1 byte (8 bits)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could be fetched from main memory at a time, whereas 8 bytes could be fetched 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time on the Model 75.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System/360 not only dictated the future course of IBM but also had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profound impact on the entire industry. Many of its features have become standard on 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large computers.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44130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Beyond the third generation there is less general agreement on defining generations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computers. Table 1.2 suggests that there have been a number of later generations,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based on advances in integrated circuit technology. With the introduction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large-scale integration (LSI), more than 1000 components can be placed on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 integrated circuit chip. Very-large-scale integration (VLSI) achieved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than 10,000 components per chip, while current ultra-large-scale integration (ULSI)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chips can contain more than one billion components.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With the rapid pace of technology, the high rate of introduction of new products,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the importance of software and communications as well as hardware,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classification by generation becomes less clear and less meaningful. In this section,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mention two of the most important of developments in later generations.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775837-BA97-264F-BC10-02C45904A722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first application of integrated circuit technology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computers was construction of the processor (the control unit and the arithmetic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logic unit) out of integrated circuit chips. But it was also found that this same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technology could be used to construct memories.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1950s and 1960s, most computer memory was constructed from tiny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rings of ferromagnetic material, each about a sixteenth of an inch in diameter.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rings were strung up on grids of fine wires suspended on small screens inside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computer. Magnetized one way, a ring (called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core) represented a one; magnetized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other way, it stood for a zero. Magnetic-core memory was rather fast; it took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little as a millionth of a second to read a bit stored in memory. But it was expensive,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bulky, and used destructive readout: The simple act of reading a core erased the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stored in it. It was therefore necessary to install circuits to restore the data as soon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it had been extracted.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Then, in 1970, Fairchild produced the first relatively capacious semiconductor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memory. This chip, about the size of a single core, could hold 256 bits of memory. 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nondestructive and much faster than core. It took only 70 billionths of a second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read a bit. However, the cost per bit was higher than for that of core.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1974, a seminal event occurred: The price per bit of semiconductor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dropped below the price per bit of core memory. Following this, there has been a continuing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rapid decline in memory cost accompanied by a corresponding increase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physical memory density. This has led the way to smaller, faster machines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sizes of larger and more expensive machines from just a few years earlier.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Developments in memory technology, together with developments in processor technology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 discussed next, changed the nature of computers in less than a decade.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Although bulky, expensive computers remain a part of the landscape, the computer has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been brought out to the “end user,” with office machines and personal computers.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Since 1970, semiconductor memory has been through 13 generations: 1K, 4K,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16K, 64K, 256K, 1M, 4M, 16M, 64M, 256M, 1G, 4G, and, as of this writing, 8 Gb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a single chip (1K =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10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1M =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20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1G =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30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). Each generation has provided four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times the storage density of the previous generation, accompanied by declining cost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 bit and declining access time.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Densities are projected to reach 16 Gb by 2018 and 32 Gb by 2023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[ITRS14].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5914A-FB8D-7040-B9F1-BC6F3DDB3AB8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798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Just as the density of elements on memory chips has continued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rise, so has the density of elements on processor chips. As time went on,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more elements were placed on each chip, so that fewer and fewer chips were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needed to construct a single computer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breakthrough was achieved in 1971, when Intel developed its 4004.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4004 was the first chip to contain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of the components of a CPU on a single chip: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microprocessor was born.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4004 can add two 4-bit numbers and can multiply only by repeated addition.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today’s standards, the 4004 is hopelessly primitive, but it marked the beginning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continuing evolution of microprocessor capability and power.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evolution can be seen most easily in the number of bits that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deals with at a time. There is no clear-cut measure of this, but perhaps the best measure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the data bus width: the number of bits of data that can be brought into or sent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 of the processor at a time. Another measure is the number of bits in the accumulator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in the set of general-purpose registers. Often, these measures coincide, but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always. For example, a number of microprocessors were developed that operate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16-bit numbers in registers but can only read and write 8 bits at a time.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next major step in the evolution of the microprocessor was the introduction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1972 of the Intel 8008. This was the first 8-bit microprocessor and was almost twice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complex as the 4004.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Neither of these steps was to have the impact of the next major event: the introduction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1974 of the Intel 8080. This was the first general-purpose microprocessor.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Whereas the 4004 and the 8008 had been designed for specific applications, the 8080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designed to be the CPU of a general-purpose microcomputer. Like the 8008,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8080 is an 8-bit microprocessor. The 8080, however, is faster, has a richer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set, and has a large addressing capability.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About the same time, 16-bit microprocessors began to be developed. However, 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not until the end of the 1970s that powerful, general-purpose 16-bit microprocessors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appeared. One of these was the 8086. The next step in this trend occurred in 1981,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both Bell Labs and Hewlett-Packard developed 32-bit, single-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chip microprocessors. Intel introduced its own 32-bit microprocessor, the 80386, in 1985 (Table 1.3).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6DDC0-AC0D-FF8A-9E66-D1D045102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A1DCC1-E2F1-ABC8-55CA-F583FF6E24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CA029-9462-5CE3-2FAF-2B8ACA649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F8571-2776-F132-3C9F-D5A81DA3BE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720C8-86DC-F665-0C14-BBD9A48AC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7690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Table</a:t>
            </a:r>
            <a:r>
              <a:rPr lang="en-US" baseline="0" dirty="0"/>
              <a:t> 1.3 (continued)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Table</a:t>
            </a:r>
            <a:r>
              <a:rPr lang="en-US" baseline="0" dirty="0"/>
              <a:t> 1.3 (continued)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Table</a:t>
            </a:r>
            <a:r>
              <a:rPr lang="en-US" baseline="0" dirty="0"/>
              <a:t> 1.3 (continued)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A6983-2ED6-6078-C934-289F44845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0B84D1-693D-A396-974B-4291E3C38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1D94F1-FADB-910E-1022-4790F88AD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3C0DE-2855-8AF0-F596-401920D7B6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1AD2B-1241-3FCE-1CC5-A113F822C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6489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Throughout this book, we rely on many concrete examples of computer design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implementation to illustrate concepts and to illuminate trade-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offs.  Numerous systems, both contemporary and historical, provide examples of important computer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architecture design features. But the book relies principally on examples from two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families: the Intel x86 and the ARM architectures. The current x86 offerings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represent the results of decades of design effort on complex instruction set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 (CISCs). The x86 incorporates the sophisticated design principles once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found only on mainframes and supercomputers and serves as an excellent example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CISC design. An alternative approach to processor design is the reduced instruction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set computer (RISC). The ARM architecture is used in a wide variety of embedded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 and is one of the most powerful and best-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RISC-based systems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 the market. In this section and the next, we provide a brief overview of these two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terms of market share, Intel has ranked as the number one maker of microprocessors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non-embedded systems for decades, a position it seems unlikely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yield. The evolution of its flagship microprocessor product serves as a good indicator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evolution of computer technology in general.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Table 1.3 shows that evolution. Interestingly, as microprocessors have grown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faster and much more complex, Intel has actually picked up the pace. Intel used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develop microprocessors one after another, every four years. But Intel hopes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keep rivals at bay by trimming a year or two off this development time, and has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done so with the most recent x86 generations.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79838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worthwhile to list some of the highlights of the evolution of the Intel product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line: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8080:  The world’s first general-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purpose microprocessor. This was an 8-bit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machine, with an 8-bit data path to memory. The 8080 was used in the first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personal computer, the Altair.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8086:  A far more powerful, 16-bit machine. In addition to a wider data path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larger registers, the 8086 sported an instruction cache, or queue, that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prefetches a few instructions before they are executed. A variant of this processor,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8088, was used in IBM’s first personal computer, securing the success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Intel. The 8086 is the first appearance of the x86 architecture.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80286:  This extension of the 8086 enabled addressing a 16-MB memory instead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just 1 MB.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80386:  Intel’s first 32-bit machine, and a major overhaul of the product. With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32-bit architecture, the 80386 rivaled the complexity and power of minicomputers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mainframes introduced just a few years earlier. This was the first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Intel processor to support multitasking, meaning it could run multiple programs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at the same time.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80486:  The 80486 introduced the use of much more sophisticated and powerful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cache technology and sophisticated instruction pipelining. The 80486 also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offered a built-in math coprocessor, offloading complex math operations from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main CPU.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518380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Pentium: With the Pentium, Intel introduced the use of superscalar techniques,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which allow multiple instructions to execute in parallel.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Pro: The Pentium Pro continued the move into superscalar organization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begun with the Pentium, with aggressive use of register renaming, branch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prediction, data flow analysis, and speculative execution.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II: The Pentium II incorporated Intel MMX technology, which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specifically to process video, audio, and graphics data efficiently.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III: The Pentium III incorporates additional floating-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instructions: The Streaming SIMD Extensions (SSE) instruction set extension added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70 new instructions designed to increase performance when exactly the same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operations are to be performed on multiple data objects. Typical applications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digital signal processing and graphics processing.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4: The Pentium 4 includes additional floating-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and other enhancements for multimedia.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Core: This is the first Intel x86 microprocessor with a dual core, referring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implementation of two cores on a single chip.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 2: The Core 2 extends the Core architecture to 64 bits. The Core 2 Quad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provides four cores on a single chip. More recent Core offerings have up to 10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cores per chip. An important addition to the architecture was the Advanced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Vector Extensions instruction set that provided a set of 256-bit, and then 512-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bit, instructions for efficient processing of vector data.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Almost 40 years after its introduction in 1978, the x86 architecture continues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dominate the processor market outside of embedded systems. Although the organization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technology of the x86 machines have changed dramatically over the decades,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instruction set architecture has evolved to remain backward compatible with earlier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versions. Thus, any program written on an older version of the x86 architecture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can execute on newer versions. All changes to the instruction set architecture have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involved additions to the instruction set, with no subtractions. The rate of change has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been the addition of roughly one instruction per month added to the architecture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[ANTH08], so that there are now thousands of instructions in the instruction set.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x86 provides an excellent illustration of the advances in computer hardware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over the past 35 years. The 1978 8086 was introduced with a clock speed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5 MHz and had 29,000 transistors. A six-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 Core i7 EE 4960X introduced in 2013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operates at 4 GHz, a speedup of a factor of 800, and has 1.86 billion transistors,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about 64,000 times as many as the 8086. Yet the Core i7 EE 4960X is in only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slightly larger package than the 8086 and has a comparable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51838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D6BCC-7CED-F27E-1D8B-80DA155E2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BD27BF-4D67-86BC-9D59-37BA416E2B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61157F-B306-0AD2-DFAE-1152473FC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D30FB-C21A-09EA-0A7E-F59C7986D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5B952-7D72-2690-1331-45A7A8AB8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02331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term embedded system  refers to the use of electronics and software within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product, as opposed to a general-purpose computer, such as a laptop or desktop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system. Millions of computers are sold every year, including laptops, personal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computers, workstations, servers, mainframes, and supercomputers. In contrast, billions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computer systems are produced each year that are embedded within larger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devices. Today, many, perhaps most, devices that use electric power have an embedded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computing system. It is likely that in the near future virtually all such devices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will have embedded computing systems.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Types of devices with embedded systems are almost too numerous to list.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Examples include cell phones, digital cameras, video cameras, calculators, microwave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ovens, home security systems, washing machines, lighting systems, thermostats,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printers, various automotive systems (e.g., transmission control, cruise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control, fuel injection, anti-lock brakes, and suspension systems), tennis rackets,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toothbrushes, and numerous types of sensors and actuators in automated systems.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Often, embedded systems are tightly coupled to their environment. This can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give rise to real-time constraints imposed by the need to interact with the environment.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Constraints, such as required speeds of motion, required precision of measurement,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required time durations, dictate the timing of software operations. If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multiple activities must be managed simultaneously, this imposes more complex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real-time constraints.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72874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Figure 1.13 shows in general terms an embedded system organization. In addition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the processor and memory, there are a number of elements that differ from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typical desktop or laptop computer: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There may be a variety of interfaces that enable the system to measure, manipulate,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otherwise interact with the external environment. Embedded systems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often interact (sense, manipulate, and communicate) with external world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through sensors and actuators and hence are typically reactive systems; a reactive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is in continual interaction with the environment and executes at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pace determined by that environment.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human interface may be as simple as a flashing light or as complicated as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real-time robotic vision. In many cases, there is no human interface.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diagnostic port may be used for diagnosing the system that is being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controlled—not just for diagnosing the computer.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Special-purpose field programmable (FPGA), application-specific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(ASIC), or even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nondigital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hardware may be used to increase performance or reliability.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Software often has a fixed function and is specific to the application.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Efficiency is of paramount importance for embedded systems. They are optimized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energy, code size, execution time, weight and dimensions, and cost.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are several noteworthy areas of similarity to general-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purpose computer systems as well: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Even with nominally fixed function software, the ability to field upgrade to fix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bugs, to improve security, and to add functionality, has become very important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embedded system, and not just in consumer devices.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One comparatively recent development has been of embedded system platforms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support a wide variety of apps. Good examples of this are smartphones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audio/visual devices, such as smart TVs.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50980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C7844-642D-4249-6494-3673AA37F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5D5450E-545F-2672-B667-841170EB29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2DEA2-F8D7-C549-B179-963DC37A15CB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2FC78024-B5E4-A6DA-AED1-85EBE7441D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61CA9DBC-59F5-A96A-69B3-34F49BD694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0B997C-F618-B27D-64F8-1CE514C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902282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Internet of things (IoT)  is a term that refers to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expanding interconnection of smart devices, ranging from appliances to tiny sensors.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dominant theme is the embedding of short- range mobile transceivers into a wide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array of gadgets and everyday items, enabling new forms of communication between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people and things, and between things themselves. The Internet now supports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interconnection of billions of industrial and personal objects, usually through cloud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systems. The objects deliver sensor information, act on their environment, and,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 cases, modify themselves, to create overall management of a larger system, like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factory or city.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is primarily driven by deeply embedded devices (defined below).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These devices are low-bandwidth, low-repetition data-capture, and low-bandwidth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data-usage appliances that communicate with each other and provide data via user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interfaces. Embedded appliances, such as high-resolution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video security cameras, video VoIP phones, and a handful of others, require high-bandwidth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streaming capabilities. Yet countless products simply require packets of data to be intermittently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delivered.  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 reference to the end systems supported, the Internet has gone through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roughly four generations of deployment culminating in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: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1. Information technology (IT) : PCs, servers, routers, firewalls, and so on, bought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IT devices by enterprise IT people and primarily using wired connectivity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2. Operational technology (OT) : Machines/appliances with embedded IT built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non-IT companies, such as medical machinery, SCADA (supervisory control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data acquisition), process control, and kiosks, bought as appliances by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enterprise OT people and primarily using wired connectivity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3. Personal technology: Smartphones, tablets, and eBook readers bought as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 by consumers (employees) exclusively using wireless connectivity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often multiple forms of wireless connectivity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4. Sensor/actuator technology: Single-purpose devices bought by consumers, IT,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OT people exclusively using wireless connectivity, generally of a single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form, as part of larger systems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the fourth generation that is usually thought of as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and it is marked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the use of billions of embedded devices.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65149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There are two general approaches to developing an embedded operating system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(OS). The first approach is to take an existing OS and adapt it for the embedded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application. For example, there are embedded versions of Linux, Windows,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Mac, as well as other commercial and proprietary operating systems specialized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embedded systems. The other approach is to design and implement an OS intended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solely for embedded use. An example of the latter is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TinyOS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widely used in wireless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sensor networks. This topic is explored in depth in [STAL15].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subsection, and the next two, we briefly introduce some terms commonly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found in the literature on embedded systems. Application processors  are defined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the processor’s ability to execute complex operating systems, such as Linux,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Android, and Chrome. Thus, the application processor is general-purpose in nature.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good example of the use of an embedded application processor is the smartphone.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embedded system is designed to support numerous apps and perform a wide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variety of functions.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Most embedded systems employ a dedicated processor , which, as the name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implies, is dedicated to one or a small number of specific tasks required by the host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device. Because such an embedded system is dedicated to a specific task or tasks,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processor and associated components can be engineered to reduce size and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165998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15CFE-2102-E725-A8EB-51D6954E5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9F27D2-BAE0-5696-82E3-354C7A5D6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6CEAE2-852F-33CE-827C-55902ACEF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worthwhile calling out separately one of the major drivers in the proliferation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embedded systems. The Internet of things (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  is a term that refers to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expanding interconnection of smart devices, ranging from appliances to tiny sensors.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dominant theme is the embedding of short- range mobile transceivers into a wide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array of gadgets and everyday items, enabling new forms of communication between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people and things, and between things themselves. The Internet now supports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interconnection of billions of industrial and personal objects, usually through cloud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systems. The objects deliver sensor information, act on their environment, and,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 cases, modify themselves, to create overall management of a larger system, like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factory or city.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is primarily driven by deeply embedded devices (defined below).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These devices are low-bandwidth, low-repetition data-capture, and low-bandwidth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data-usage appliances that communicate with each other and provide data via user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interfaces. Embedded appliances, such as high-resolution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video security cameras, video VoIP phones, and a handful of others, require high-bandwidth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streaming capabilities. Yet countless products simply require packets of data to be intermittently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delivered.  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 reference to the end systems supported, the Internet has gone through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roughly four generations of deployment culminating in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: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1. Information technology (IT) : PCs, servers, routers, firewalls, and so on, bought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IT devices by enterprise IT people and primarily using wired connectivity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2. Operational technology (OT) : Machines/appliances with embedded IT built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non-IT companies, such as medical machinery, SCADA (supervisory control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data acquisition), process control, and kiosks, bought as appliances by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enterprise OT people and primarily using wired connectivity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3. Personal technology: Smartphones, tablets, and eBook readers bought as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 by consumers (employees) exclusively using wireless connectivity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often multiple forms of wireless connectivity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4. Sensor/actuator technology: Single-purpose devices bought by consumers, IT,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OT people exclusively using wireless connectivity, generally of a single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form, as part of larger systems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the fourth generation that is usually thought of as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and it is marked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the use of billions of embedded devices.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CAAF9-108D-F831-D010-323BE1D713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5FF50-5B37-7049-2261-B46414776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207498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we have seen, early microprocessor  chips included registers, an ALU, and some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sort of control unit or instruction processing logic. As transistor density increased,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became possible to increase the complexity of the instruction set architecture,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ultimately to add memory and more than one processor. Contemporary microprocessor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chips, as shown in Figure 1.2, include multiple cores and a substantial amount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cache memory.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microcontroller  chip makes a substantially different use of the logic space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available. Figure 1.15 shows in general terms the elements typically found on a microcontroller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chip. As shown, a microcontroller is a single chip that contains the processor,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non-volatile memory for the program (ROM), volatile memory for input and output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(RAM), a clock, and an I/O control unit. The processor portion of the microcontroller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has a much lower silicon area than other microprocessors and much higher energy efficiency.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examine microcontroller organization in more detail in Section 1.6.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Also called a “computer on a chip,” billions of microcontroller units 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embedded each year in myriad products from toys to appliances to automobiles.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example, a single vehicle can use 70 or more microcontrollers. Typically, especially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the smaller, less expensive microcontrollers, they are used as dedicated processors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specific tasks. For example, microcontrollers are heavily utilized in automation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processes. By providing simple reactions to input, they can control machinery,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turn fans on and off, open and close valves, and so forth. They are integral parts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modern industrial technology and are among the most inexpensive ways to produce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machinery that can handle extremely complex functionalities.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Microcontrollers come in a range of physical sizes and processing power. Processors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range from 4-bit to 32-bit architectures. Microcontrollers tend to be much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slower than microprocessors, typically operating in the MHz range rather than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GHz speeds of microprocessors. Another typical feature of a microcontroller is that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does not provide for human interaction. The microcontroller is programmed for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specific task, embedded in its device, and executes as and when required.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05526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We have, in this section, defined the concept of an embedded system. A subset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embedded systems, and a quite numerous subset, is referred to as deeply embedded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 . Although this term is widely used in the technical and commercial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literature, you will search the Internet in vain (or at least I did) for a straightforward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definition. Generally, we can say that a deeply embedded system has a 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whose behavior is difficult to observe both by the programmer and the user.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deeply embedded system uses a microcontroller rather than a microprocessor,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not programmable once the program logic for the device has been burned into ROM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(read-only memory), and has no interaction with a user.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Deeply embedded systems are dedicated, single-purpose devices that detect something in the environment, 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 a basic level of processing, and then do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something with the results. Deeply embedded systems often have wireless capability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appear in networked configurations, such as networks of sensors deployed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over a large area (e.g., factory, agricultural field). The Internet of things depends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heavily on deeply embedded systems. Typically, deeply embedded systems have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extreme resource constraints in terms of memory, processor size, time, and power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consumption.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060362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1C7EE-5447-B4E4-4747-5E9BF5586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6653AB-A146-F90C-3F53-43CDA858D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218F59-0F53-A8A4-5C94-684891FCF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5CC9D-B38E-D799-64BD-E526511D5B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793E4-12BE-6B2B-AA2A-1C90E1F8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681852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ARM architecture refers to a processor architecture that has evolved from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RISC design principles and is used in embedded systems. Chapter 15 examines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RISC design principles in detail. In this section, we give a brief overview of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architecture.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is a family of RISC-based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microprocessors and microcontrollers designed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ARM Holdings, Cambridge, England. The company doesn’t make processors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but instead designs microprocessor and multicore architectures and licenses them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manufacturers. Specifically, ARM Holdings has two types of licensable products: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processors and processor architectures. For processors, the customer buys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rights to use ARM-supplied design in their own chips. For a processor architecture,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customer buys the rights to design their own processor compliant with ARM’s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architecture.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chips are high-speed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processors that are known for their small die size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low power requirements. They are widely used in smartphones and other handheld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devices, including game systems, as well as a large variety of consumer products.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chips are the processors in Apple’s popular iPod and iPhone devices,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are used in virtually all Android smartphones as well. ARM is probably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most widely used embedded processor architecture and indeed the most widely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used processor architecture of any kind in the world [VANC14].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origins of ARM technology can be traced back to the British-based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Acorn Computers company. In the early 1980s, Acorn was awarded a contract by the British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Broadcasting Corporation (BBC) to develop a new microcomputer architecture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the BBC Computer Literacy Project. The success of this contract enabled Acorn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go on to develop the first commercial RISC processor, the Acorn RISC Machine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(ARM). The first version, ARM1, became operational in 1985 and was used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internal research and development as well as being used as a coprocessor in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BBC machine.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early stage, Acorn used the company VLSI Technology to do the actual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fabrication of the processor chips. VLSI was licensed to market the chip on its own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and had some success in getting other companies to use the ARM in their products,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particularly as an embedded processor.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ARM design matched a growing commercial need for a high-performance,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Low-power-consumption, small-size, and low-cost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for embedded applications.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But further development was beyond the scope of Acorn’s capabilities.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Accordingly, a new company was organized, with Acorn, VLSI, and Apple Computer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founding partners, known as ARM Ltd. The Acorn RISC Machine became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Advanced RISC Machines.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983116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Holdings licenses a number of specialized microprocessors and related technologies,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but the bulk of their product line is the Cortex family of microprocessor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architectures. There are three Cortex architectures, conveniently labeled with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initials A, R, and M.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Cortex-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Aand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Cortex-A50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application processors, intended for mobile devices such as smartphones and eBook readers,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well as consumer devices such as digital TV and home gateways (e.g., DSL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cable Internet modems). These processors run at higher clock frequency (over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1 GHz), and support a memory management unit (MMU), which is required for full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feature OSs such as Linux, Android, MS Windows, and mobile OSs. An MMU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hardware module that supports virtual memory and paging by translating virtual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addresses into physical addresses; this topic is explored in Chapter 8.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two architectures use both the ARM and Thumb-2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sets; the principal difference is that the Cortex-A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a 32-bit machine, and the Cortex-A50 is a 64-bit machine.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Cortex-R is designed to support real-time applications, in which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timing of events needs to be controlled with rapid response to events. They can run at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fairly high clock frequency (e.g., 200MHz to 800MHz) and have very low response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latency. The Cortex-R includes enhancements both to the instruction set and to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organization to support deeply embedded real-time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devices. Most of these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processors do not have MMU; the limited data requirements and the limited number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simultaneous processes eliminates the need for elaborate hardware and software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support for virtual memory. The Cortex-R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does have a Memory Protection Unit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(MPU), cache, and other memory features designed for industrial applications. 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MPU is a hardware module that prohibits one program in memory from accidentally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accessing memory assigned to another active program. Using various methods,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protective boundary is created around the program, and instructions within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program are prohibited from referencing data outside of that boundary.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Examples of embedded systems that would use the Cortex-R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automotive braking systems, mass storage controllers, and networking and printing devices.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 series processors have been developed primarily for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 domain where the need for fast, highly deterministic interrupt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 is coupled with the desire for extremely low gate count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lowest possible power consumption. As with the Cortex-R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series, the Cortex-M architecture has an MPU but no MMU. The Cortex-M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uses only the Thumb-2 instruction set. The market for the Cortex-M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includes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devices, wireless sensor/actuator networks used in factories and other enterprises, automotive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body electronics, and so 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are currently four versions of the Cortex-M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series: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Cortex-M0 :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for 8- and 16-bit applications, this model emphasizes low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cost, ultra low power, and simplicity. It is optimized for small silicon die size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(starting from 12k gates) and use in the lowest cost chips.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Cortex-M0</a:t>
            </a:r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+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: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enhanced version of the M0 that is more energy efficient.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Cortex-M3 :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for 16- and 32-bit applications, this model emphasizes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performance and energy efficiency. It also has comprehensive debug and trace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features to enable software developers to develop their applications quickly.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Cortex-M4 :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model provides all the features of the Cortex-M3,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 additional instructions to support digital signal processing tasks.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text, we will primarily use the ARM Cortex-M3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our example embedded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processor. It is the best suited of all ARM models for general-purpose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 use. The Cortex-M3 is used by a variety of manufacturers of microcontroller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products. Initial microcontroller devices from lead partners already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combine the Cortex-M3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with flash, SRAM, and multiple peripherals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provide a competitive offering at the price of just $1.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301071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1.16 provides a block diagram of the EFM32 microcontroller from Silicon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Labs. The figure also shows detail of the Cortex-M3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and core components.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examine each level in turn.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Cortex-M3 core  makes use of separate buses for instructions and data.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arrangement is sometimes referred to as a Harvard architecture, in contrast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 the von Neumann architecture, which uses the same signal buses and memory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both instructions and data. By being able to read both an instruction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from memory at the same time, the Cortex-M3 processor can perform many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operations in parallel, speeding application execution. The core contains a decoder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for Thumb instructions, an advanced ALU with support for hardware multiply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divide, control logic, and interfaces to the other components of the processor.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particular, there is an interface to the nested vector interrupt controller (NVIC)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embedded trace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macrocell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(ETM) module.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core is part of a module called the Cortex-M3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. This term is somewhat misleading, because typically in the literature, the terms core and 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viewed as equivalent. In addition to the core, the processor includes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following elements: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NVIC : Provides configurable interrupt handling abilities to the processor.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facilitates low-latency exception and interrupt handling, and controls power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ETM : An optional debug component that enables reconstruction of program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execution. The ETM is designed to be a high-speed, low-power debug tool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only supports instruction trace.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Debug access port (DAP) : This provides an interface for external debug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access to the processor.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Debug logic : Basic debug functionality includes processor halt, single-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step, processor core register access, unlimited software breakpoints, and full system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memory access.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ICode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interface : Fetches instructions from the code memory space.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SRAM &amp; peripheral interface : Read/write interface to data memory and peripheral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Bus matrix : Connects the core and debug interfaces to external buses on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Memory protection unit : Protects critical data used by the operating system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from user applications, separating processing tasks by disallowing access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each other’s data, disabling access to memory regions, allowing memory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regions to be defined as read-only,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detecting unexpected memory accesses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could potentially break the system.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upper part of Figure 1.16 shows the block diagram of a typical microcontroller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built with the Cortex-M3, in this case the EFM32 microcontroller. This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 is marketed for use in a wide variety of devices, including energy,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gas, and water metering; alarm and security systems; industrial automation devices;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home automation devices; smart accessories; and health and fitness devices. The silicon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chip consists of 10 main areas: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 and memory:  This region includes the Cortex-M3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processor, static RAM (SRAM) data memory, and flash memory15  for storing program instructions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and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nonvarying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application data. Flash memory is nonvolatile (data is not lost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when power is shut off) and so is ideal for this purpose. The SRAM stores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variable data. This area also includes a debug interface, which makes it easy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reprogram and update the system in the field.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Parallel I/O ports:  Configurable for a variety of parallel I/O schemes.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Serial interfaces:  Supports various serial I/O schemes.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Analog interfaces : Analog-to-digital and digital-to-analog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logic to support sensors and actuators.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Timers and triggers : Keeps track of timing and counts events, generates output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waveforms, and triggers timed actions in other peripherals.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Clock management : Controls the clocks and oscillators on the chip. Multiple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clocks and oscillators are used to minimize power consumption and provide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short startup times.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Energy management : Manages the various low-energy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modes of operation of the processor and peripherals to provide real-time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 of the energy needs so as to minimize energy consumption.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Security : The chip includes a hardware implementation of the Advanced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Encryption Standard (AES).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32-bit bus : Connects all of the components on the chip.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Peripheral bus : A network which lets the different peripheral module communicate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directly with each other without involving the processor. This supports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timing-critical operation and reduces software overhead.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Comparing Figure 1.16 with Figure 1.2, you will see many similarities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same general hierarchical structure. Note, however, that the top level of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 computer system is a single chip, whereas for a multicore computer,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top level is a motherboard containing a number of chips. Another noteworthy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difference is that there is no cache, neither in the Cortex-M3 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nor in the microcontroller as a whole, which plays an important role if the code 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resides in external memory. Though the number of cycles to read the instruction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 data varies depending on cache hit or miss, the cache greatly improves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performance when external memory is used. Such overhead is not needed for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904894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598D2-2ED8-8547-B4B7-C382E9B8AC9E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Chapter 1 summary.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D6217-F7E1-F7DC-4950-9691DA777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80CA276-F08E-1F8F-DB0E-A49AC0D843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2DEA2-F8D7-C549-B179-963DC37A15CB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A84BFBA2-D3AE-15AF-AFE0-4BCA96C47E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4AA9A107-07BD-52EB-D42E-0AF11CBC4E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4D9A7F-EF5D-4E28-6025-914D66B54C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94591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8C556-644B-39EA-26D7-031A94462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A6E7D27-3E74-9CA3-6E83-753F14391E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2DEA2-F8D7-C549-B179-963DC37A15CB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2C3DA30B-10D4-FAA7-952F-D69748A73C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ED7E30AD-68D7-C4B5-CFC3-567A0E4F3B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ED16B9-3ABF-A00F-5E3E-2F995A627A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55629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2DEA2-F8D7-C549-B179-963DC37A15CB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first major change in the electronic computer came with the replacement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vacuum tube by the transistor. The transistor is smaller, cheaper, and dissipates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less heat than a vacuum tube but can be used in the same way as a vacuum tube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construct computers. Unlike the vacuum tube, which requires wires, metal plates,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glass capsule, and a vacuum, the transistor is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solid-state device,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made from silicon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 transistor was invented at Bell Labs in 1947 and by the 1950s had launched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electronic revolution. It was not until the late 1950s, however, that fully transistorized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 were commercially available. The use of the transistor defines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second generation  of computers.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C87B7E-A7A7-0248-A667-EB469C7EC785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has become widely accepted to classify computers into generations based on the fundamental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hardware technology employed (Table 1.2). Each new generation is characterized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greater processing performance, larger memory capacity, and smaller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size than the previous one.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EB77A8-3D3D-AD4D-A219-1AF8D83B047D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second generation saw the introduction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more complex arithmetic and logic units and control units, the use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high-level programming languages, and the provision of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software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computer. In broad terms, system software provided the ability to load programs,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move data to peripherals, and libraries to perform common computations, similar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what modern operating systems like Windows and Linux do.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It will be useful to examine an important member of the second generation: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IBM 7094 [BELL71]. From the introduction of the 700 series in 1952 to the introduction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last member of the 7000 series in 1964, this IBM product line underwent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evolution that is typical of computer products. Successive members of the product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line showed increased performance, increased capacity, and/or lower cost.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Also, over the lifetime of this series of computers, the relative speed of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CPU increased by a factor of 50. Speed improvements are achieved by improved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electronics (e.g., a transistor implementation is faster than a vacuum tube implementation)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more complex circuitry. For example, the IBM 7094 includes 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Backup Register, used to buffer the next instruction. The control unit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fetches two adjacent words from memory for an instruction fetch. Except for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occurrence of a branching instruction, which is relatively infrequent (perhaps 10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15%), this means that the control unit has to access memory for an instruction 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only half the instruction cycles. This prefetching significantly reduces the average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cycle time.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1.9 shows a large (many peripherals) configuration for an IBM 7094,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which is representative of second-generation computers. Several differences from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IAS computer are worth noting. The most important of these is the use of data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channels . A data channel is an independent I/O module with its own processor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set. In a computer system with such devices, the CPU does not execute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detailed I/O instructions. Such instructions are stored in a main memory to be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executed by a special-purpose processor in the data channel itself. The CPU initiates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I/O transfer by sending a control signal to the data channel, instructing it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execute a sequence of instructions in memory. The data channel performs its task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independently of the CPU and signals the CPU when the operation is complete.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arrangement relieves the CPU of a considerable processing burden.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Another new feature is the multiplexor , which is the central termination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for data channels, the CPU, and memory. The multiplexor schedules access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the memory from the CPU and data channels, allowing these devices to act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independently.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© 2016 Pearson Education, Inc., Hoboken, NJ. All rights reserved.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alphaModFix amt="7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EDEDCD1A-644B-0849-9F87-031482F24A87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8196" name="Rectangle 1026"/>
          <p:cNvSpPr>
            <a:spLocks noGrp="1" noChangeArrowheads="1"/>
          </p:cNvSpPr>
          <p:nvPr>
            <p:ph type="ctrTitle" idx="4294967295"/>
          </p:nvPr>
        </p:nvSpPr>
        <p:spPr>
          <a:xfrm>
            <a:off x="899592" y="2636912"/>
            <a:ext cx="7269162" cy="1158875"/>
          </a:xfrm>
          <a:noFill/>
        </p:spPr>
        <p:txBody>
          <a:bodyPr wrap="none" lIns="63500" tIns="25400" rIns="63500" bIns="25400" anchor="ctr">
            <a:spAutoFit/>
          </a:bodyPr>
          <a:lstStyle/>
          <a:p>
            <a:pPr eaLnBrk="1" hangingPunct="1"/>
            <a:r>
              <a:rPr lang="en-US" dirty="0"/>
              <a:t>COSC 3406 Computer Organization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905000" y="4724400"/>
            <a:ext cx="5562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  <a:latin typeface="Calibri" pitchFamily="34" charset="0"/>
              </a:rPr>
              <a:t>Instructor: 	</a:t>
            </a:r>
            <a:r>
              <a:rPr lang="en-US" sz="2400" dirty="0" err="1">
                <a:solidFill>
                  <a:srgbClr val="000000"/>
                </a:solidFill>
                <a:latin typeface="Calibri" pitchFamily="34" charset="0"/>
              </a:rPr>
              <a:t>Faraz</a:t>
            </a:r>
            <a:r>
              <a:rPr lang="en-US" sz="24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" pitchFamily="34" charset="0"/>
              </a:rPr>
              <a:t>Zaidi</a:t>
            </a:r>
            <a:r>
              <a:rPr lang="en-US" sz="2400" dirty="0">
                <a:solidFill>
                  <a:srgbClr val="000000"/>
                </a:solidFill>
                <a:latin typeface="Calibri" pitchFamily="34" charset="0"/>
              </a:rPr>
              <a:t>, PhD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  <a:latin typeface="Calibri" pitchFamily="34" charset="0"/>
              </a:rPr>
              <a:t>Email: 		faraz.zaidi@algomau.ca</a:t>
            </a:r>
          </a:p>
        </p:txBody>
      </p:sp>
      <p:sp>
        <p:nvSpPr>
          <p:cNvPr id="77826" name="AutoShape 2" descr="Home - Algoma"/>
          <p:cNvSpPr>
            <a:spLocks noChangeAspect="1" noChangeArrowheads="1"/>
          </p:cNvSpPr>
          <p:nvPr/>
        </p:nvSpPr>
        <p:spPr bwMode="auto">
          <a:xfrm>
            <a:off x="155575" y="-693738"/>
            <a:ext cx="3133725" cy="14573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25" y="0"/>
            <a:ext cx="3571875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304800"/>
            <a:ext cx="241935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685800" y="1143000"/>
            <a:ext cx="7543800" cy="7747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3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Third Generation:  Integrated Circuits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81000"/>
            <a:ext cx="7556500" cy="1116012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3" name="Content Placeholder 17">
            <a:extLst>
              <a:ext uri="{FF2B5EF4-FFF2-40B4-BE49-F238E27FC236}">
                <a16:creationId xmlns:a16="http://schemas.microsoft.com/office/drawing/2014/main" id="{EA033D47-60A1-3863-F4C6-94BC2D80B3B6}"/>
              </a:ext>
            </a:extLst>
          </p:cNvPr>
          <p:cNvSpPr txBox="1">
            <a:spLocks/>
          </p:cNvSpPr>
          <p:nvPr/>
        </p:nvSpPr>
        <p:spPr>
          <a:xfrm>
            <a:off x="251520" y="2204864"/>
            <a:ext cx="7848872" cy="32400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/>
              <a:t>Components as transistors, resistors, and conductors can be fabricated from a semiconductor such as silicon</a:t>
            </a:r>
          </a:p>
          <a:p>
            <a:pPr fontAlgn="auto">
              <a:spcAft>
                <a:spcPts val="0"/>
              </a:spcAft>
            </a:pPr>
            <a:r>
              <a:rPr lang="en-US"/>
              <a:t>Many transistors can be produced at the same time on a single wafer of silicon</a:t>
            </a:r>
          </a:p>
          <a:p>
            <a:pPr fontAlgn="auto">
              <a:spcAft>
                <a:spcPts val="0"/>
              </a:spcAft>
            </a:pPr>
            <a:r>
              <a:rPr lang="en-US"/>
              <a:t>Transistors can be connected with a processor metallization to form circuits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09" b="13098"/>
          <a:stretch/>
        </p:blipFill>
        <p:spPr>
          <a:xfrm>
            <a:off x="-684584" y="548680"/>
            <a:ext cx="6225863" cy="4680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8024" y="620688"/>
            <a:ext cx="4355976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1800" dirty="0">
                <a:latin typeface="Times New Roman" pitchFamily="-110" charset="0"/>
              </a:rPr>
              <a:t>Key concepts in an integrated circuit</a:t>
            </a:r>
          </a:p>
          <a:p>
            <a:endParaRPr kumimoji="1" lang="en-US" sz="1400" dirty="0">
              <a:latin typeface="Times New Roman" pitchFamily="-110" charset="0"/>
            </a:endParaRPr>
          </a:p>
          <a:p>
            <a:pPr>
              <a:buFont typeface="Arial" pitchFamily="34" charset="0"/>
              <a:buChar char="•"/>
            </a:pPr>
            <a:r>
              <a:rPr kumimoji="1" lang="en-US" sz="1800" dirty="0">
                <a:latin typeface="Times New Roman" pitchFamily="-110" charset="0"/>
              </a:rPr>
              <a:t>A thin </a:t>
            </a:r>
            <a:r>
              <a:rPr kumimoji="1" lang="en-US" sz="1800" b="1" dirty="0">
                <a:latin typeface="Times New Roman" pitchFamily="-110" charset="0"/>
              </a:rPr>
              <a:t>wafer </a:t>
            </a:r>
            <a:r>
              <a:rPr kumimoji="1" lang="en-US" sz="1800" dirty="0">
                <a:latin typeface="Times New Roman" pitchFamily="-110" charset="0"/>
              </a:rPr>
              <a:t>of silicon is divided into a matrix of small areas, each a few millimeters square. </a:t>
            </a:r>
          </a:p>
          <a:p>
            <a:pPr>
              <a:buFont typeface="Arial" pitchFamily="34" charset="0"/>
              <a:buChar char="•"/>
            </a:pPr>
            <a:endParaRPr kumimoji="1" lang="en-US" sz="1800" dirty="0">
              <a:latin typeface="Times New Roman" pitchFamily="-110" charset="0"/>
            </a:endParaRPr>
          </a:p>
          <a:p>
            <a:pPr>
              <a:buFont typeface="Arial" pitchFamily="34" charset="0"/>
              <a:buChar char="•"/>
            </a:pPr>
            <a:r>
              <a:rPr kumimoji="1" lang="en-US" sz="1800" dirty="0">
                <a:latin typeface="Times New Roman" pitchFamily="-110" charset="0"/>
              </a:rPr>
              <a:t>The identical circuit pattern is fabricated in each area, and the wafer is broken up into </a:t>
            </a:r>
            <a:r>
              <a:rPr kumimoji="1" lang="en-US" sz="1800" b="1" dirty="0">
                <a:latin typeface="Times New Roman" pitchFamily="-110" charset="0"/>
              </a:rPr>
              <a:t>chips. </a:t>
            </a:r>
          </a:p>
          <a:p>
            <a:pPr>
              <a:buFont typeface="Arial" pitchFamily="34" charset="0"/>
              <a:buChar char="•"/>
            </a:pPr>
            <a:endParaRPr kumimoji="1" lang="en-US" sz="1800" b="1" dirty="0">
              <a:latin typeface="Times New Roman" pitchFamily="-110" charset="0"/>
            </a:endParaRPr>
          </a:p>
          <a:p>
            <a:pPr>
              <a:buFont typeface="Arial" pitchFamily="34" charset="0"/>
              <a:buChar char="•"/>
            </a:pPr>
            <a:r>
              <a:rPr kumimoji="1" lang="en-US" sz="1800" dirty="0">
                <a:latin typeface="Times New Roman" pitchFamily="-110" charset="0"/>
              </a:rPr>
              <a:t>Each chip consists of many gates and/or memory cells plus a number of input and output attachment points. </a:t>
            </a:r>
          </a:p>
          <a:p>
            <a:pPr>
              <a:buFont typeface="Arial" pitchFamily="34" charset="0"/>
              <a:buChar char="•"/>
            </a:pPr>
            <a:endParaRPr kumimoji="1" lang="en-US" sz="1800" dirty="0">
              <a:latin typeface="Times New Roman" pitchFamily="-110" charset="0"/>
            </a:endParaRPr>
          </a:p>
          <a:p>
            <a:pPr>
              <a:buFont typeface="Arial" pitchFamily="34" charset="0"/>
              <a:buChar char="•"/>
            </a:pPr>
            <a:r>
              <a:rPr kumimoji="1" lang="en-US" sz="1800" dirty="0">
                <a:latin typeface="Times New Roman" pitchFamily="-110" charset="0"/>
              </a:rPr>
              <a:t>This chip is then packaged in housing that protects it and provides pins for attachment to devices beyond the chip. </a:t>
            </a:r>
          </a:p>
          <a:p>
            <a:pPr>
              <a:buFont typeface="Arial" pitchFamily="34" charset="0"/>
              <a:buChar char="•"/>
            </a:pPr>
            <a:endParaRPr kumimoji="1" lang="en-US" sz="1800" dirty="0">
              <a:latin typeface="Times New Roman" pitchFamily="-110" charset="0"/>
            </a:endParaRPr>
          </a:p>
          <a:p>
            <a:pPr>
              <a:buFont typeface="Arial" pitchFamily="34" charset="0"/>
              <a:buChar char="•"/>
            </a:pPr>
            <a:r>
              <a:rPr kumimoji="1" lang="en-US" sz="1800" dirty="0">
                <a:latin typeface="Times New Roman" pitchFamily="-110" charset="0"/>
              </a:rPr>
              <a:t>A number of these packages can then be interconnected on a printed circuit board to produce larger and more complex circuits.</a:t>
            </a:r>
            <a:endParaRPr lang="en-US" sz="1800" dirty="0"/>
          </a:p>
          <a:p>
            <a:endParaRPr lang="en-US" sz="1400" dirty="0"/>
          </a:p>
        </p:txBody>
      </p:sp>
    </p:spTree>
  </p:cSld>
  <p:clrMapOvr>
    <a:masterClrMapping/>
  </p:clrMapOvr>
  <p:transition spd="med">
    <p:cover dir="l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9" b="22438"/>
          <a:stretch/>
        </p:blipFill>
        <p:spPr>
          <a:xfrm>
            <a:off x="899592" y="-315416"/>
            <a:ext cx="6876256" cy="483141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4549676"/>
            <a:ext cx="8712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1800" b="1" dirty="0"/>
              <a:t>Moore’s Law</a:t>
            </a:r>
            <a:r>
              <a:rPr kumimoji="1" lang="en-US" sz="1800" dirty="0"/>
              <a:t>: Moore observed that the number of transistors that could be</a:t>
            </a:r>
          </a:p>
          <a:p>
            <a:r>
              <a:rPr kumimoji="1" lang="en-US" sz="1800" dirty="0"/>
              <a:t>put on a single chip was doubling every year and correctly predicted that this pace</a:t>
            </a:r>
          </a:p>
          <a:p>
            <a:r>
              <a:rPr kumimoji="1" lang="en-US" sz="1800" dirty="0"/>
              <a:t>would continue into the near future. </a:t>
            </a:r>
          </a:p>
          <a:p>
            <a:r>
              <a:rPr kumimoji="1" lang="en-US" sz="1800" dirty="0"/>
              <a:t>To the surprise of many, including Moore, the pace continued year after year and decade after decade. The pace slowed to a doubling every 18 months in the 1970s but has sustained that rate ever since.</a:t>
            </a:r>
            <a:endParaRPr lang="en-US" sz="1800" dirty="0"/>
          </a:p>
        </p:txBody>
      </p:sp>
    </p:spTree>
  </p:cSld>
  <p:clrMapOvr>
    <a:masterClrMapping/>
  </p:clrMapOvr>
  <p:transition spd="med">
    <p:pull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3048000" cy="99060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Moore’s Law</a:t>
            </a:r>
          </a:p>
        </p:txBody>
      </p:sp>
      <p:graphicFrame>
        <p:nvGraphicFramePr>
          <p:cNvPr id="43" name="Content Placeholder 4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99267777"/>
              </p:ext>
            </p:extLst>
          </p:nvPr>
        </p:nvGraphicFramePr>
        <p:xfrm>
          <a:off x="274199" y="611880"/>
          <a:ext cx="8640960" cy="5914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System/360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8473" y="1412776"/>
            <a:ext cx="7556313" cy="4400128"/>
          </a:xfrm>
        </p:spPr>
        <p:txBody>
          <a:bodyPr>
            <a:noAutofit/>
          </a:bodyPr>
          <a:lstStyle/>
          <a:p>
            <a:r>
              <a:rPr lang="en-US" dirty="0"/>
              <a:t>Announced in 1964</a:t>
            </a:r>
          </a:p>
          <a:p>
            <a:r>
              <a:rPr lang="en-US" dirty="0"/>
              <a:t>Product line was incompatible with older IBM machines</a:t>
            </a:r>
          </a:p>
          <a:p>
            <a:r>
              <a:rPr lang="en-US" dirty="0"/>
              <a:t>Was the success of the decade and cemented IBM as the overwhelmingly dominant computer vendor</a:t>
            </a:r>
          </a:p>
          <a:p>
            <a:r>
              <a:rPr lang="en-US" dirty="0"/>
              <a:t>The architecture remains to this day the architecture of IBM’s mainframe computers</a:t>
            </a:r>
          </a:p>
          <a:p>
            <a:r>
              <a:rPr lang="en-US" dirty="0"/>
              <a:t>Was the industry’s first planned family of computers</a:t>
            </a:r>
          </a:p>
          <a:p>
            <a:pPr lvl="1"/>
            <a:r>
              <a:rPr lang="en-US" dirty="0"/>
              <a:t>Models were compatible in the sense that a program written for one model should be capable of being executed by another model in the series</a:t>
            </a:r>
          </a:p>
        </p:txBody>
      </p:sp>
    </p:spTree>
  </p:cSld>
  <p:clrMapOvr>
    <a:masterClrMapping/>
  </p:clrMapOvr>
  <p:transition spd="med">
    <p:spli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7544" y="260648"/>
            <a:ext cx="7556313" cy="1116106"/>
          </a:xfrm>
        </p:spPr>
        <p:txBody>
          <a:bodyPr/>
          <a:lstStyle/>
          <a:p>
            <a:r>
              <a:rPr lang="en-US" dirty="0"/>
              <a:t>Family Characteristics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2462794"/>
              </p:ext>
            </p:extLst>
          </p:nvPr>
        </p:nvGraphicFramePr>
        <p:xfrm>
          <a:off x="498474" y="1121896"/>
          <a:ext cx="7556313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6521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685800" y="1371600"/>
            <a:ext cx="3429000" cy="22963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Later</a:t>
            </a:r>
          </a:p>
          <a:p>
            <a:pPr>
              <a:spcBef>
                <a:spcPts val="0"/>
              </a:spcBef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6600" y="533400"/>
            <a:ext cx="152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LSI</a:t>
            </a:r>
          </a:p>
          <a:p>
            <a:pPr algn="ctr"/>
            <a:r>
              <a:rPr lang="en-US" sz="2000" dirty="0">
                <a:latin typeface="+mj-lt"/>
              </a:rPr>
              <a:t>Large </a:t>
            </a:r>
          </a:p>
          <a:p>
            <a:pPr algn="ctr"/>
            <a:r>
              <a:rPr lang="en-US" sz="2000" dirty="0">
                <a:latin typeface="+mj-lt"/>
              </a:rPr>
              <a:t>Scale Integration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2667000"/>
            <a:ext cx="167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VLSI</a:t>
            </a:r>
          </a:p>
          <a:p>
            <a:pPr algn="ctr"/>
            <a:r>
              <a:rPr lang="en-US" sz="2000" dirty="0">
                <a:latin typeface="+mj-lt"/>
              </a:rPr>
              <a:t>Very Large Scale Integration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4495800"/>
            <a:ext cx="2133600" cy="2133600"/>
          </a:xfrm>
          <a:prstGeom prst="rect">
            <a:avLst/>
          </a:prstGeom>
          <a:solidFill>
            <a:srgbClr val="660066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ULSI</a:t>
            </a:r>
          </a:p>
          <a:p>
            <a:pPr algn="ctr"/>
            <a:r>
              <a:rPr lang="en-US" sz="2000" dirty="0">
                <a:latin typeface="+mj-lt"/>
              </a:rPr>
              <a:t>Ultra Large</a:t>
            </a:r>
          </a:p>
          <a:p>
            <a:pPr algn="ctr"/>
            <a:r>
              <a:rPr lang="en-US" sz="2000" dirty="0">
                <a:latin typeface="+mj-lt"/>
              </a:rPr>
              <a:t> Scale </a:t>
            </a:r>
          </a:p>
          <a:p>
            <a:pPr algn="ctr"/>
            <a:r>
              <a:rPr lang="en-US" sz="2000" dirty="0">
                <a:latin typeface="+mj-lt"/>
              </a:rPr>
              <a:t>Integration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1752600" y="5105400"/>
            <a:ext cx="4038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2B142D"/>
                </a:solidFill>
              </a:rPr>
              <a:t>Semiconductor Memory</a:t>
            </a:r>
            <a:br>
              <a:rPr lang="en-US" dirty="0">
                <a:solidFill>
                  <a:srgbClr val="2B142D"/>
                </a:solidFill>
              </a:rPr>
            </a:br>
            <a:r>
              <a:rPr lang="en-US" dirty="0">
                <a:solidFill>
                  <a:srgbClr val="2B142D"/>
                </a:solidFill>
              </a:rPr>
              <a:t>Microprocessors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96797">
            <a:off x="389684" y="4619341"/>
            <a:ext cx="1548749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15888"/>
            <a:ext cx="8382000" cy="812800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Semiconductor Memory</a:t>
            </a:r>
          </a:p>
        </p:txBody>
      </p:sp>
      <p:graphicFrame>
        <p:nvGraphicFramePr>
          <p:cNvPr id="34" name="Content Placeholder 3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9132328"/>
              </p:ext>
            </p:extLst>
          </p:nvPr>
        </p:nvGraphicFramePr>
        <p:xfrm>
          <a:off x="170095" y="939586"/>
          <a:ext cx="86106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6959600" y="7958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84094"/>
            <a:ext cx="7368987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Microprocessors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447800"/>
            <a:ext cx="7556313" cy="5181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density of elements on processor chips continued to rise</a:t>
            </a:r>
          </a:p>
          <a:p>
            <a:pPr lvl="1"/>
            <a:r>
              <a:rPr lang="en-GB" dirty="0"/>
              <a:t>More and more elements were placed on each chip so that fewer and fewer chips were needed to construct a single computer processor</a:t>
            </a:r>
          </a:p>
          <a:p>
            <a:r>
              <a:rPr lang="en-GB" dirty="0"/>
              <a:t>1971 Intel developed 4004</a:t>
            </a:r>
          </a:p>
          <a:p>
            <a:pPr lvl="1"/>
            <a:r>
              <a:rPr lang="en-GB" dirty="0"/>
              <a:t>First chip to contain all of the components of a CPU on a single chip</a:t>
            </a:r>
          </a:p>
          <a:p>
            <a:pPr lvl="1"/>
            <a:r>
              <a:rPr lang="en-GB" dirty="0"/>
              <a:t>Birth of microprocessor</a:t>
            </a:r>
          </a:p>
          <a:p>
            <a:r>
              <a:rPr lang="en-GB" dirty="0"/>
              <a:t>1972 Intel developed 8008</a:t>
            </a:r>
          </a:p>
          <a:p>
            <a:pPr lvl="1"/>
            <a:r>
              <a:rPr lang="en-GB" dirty="0"/>
              <a:t>First 8-bit microprocessor</a:t>
            </a:r>
          </a:p>
          <a:p>
            <a:r>
              <a:rPr lang="en-GB" dirty="0"/>
              <a:t>1974 Intel developed 8080</a:t>
            </a:r>
          </a:p>
          <a:p>
            <a:pPr lvl="1"/>
            <a:r>
              <a:rPr lang="en-GB" dirty="0"/>
              <a:t>First general purpose microprocessor</a:t>
            </a:r>
          </a:p>
          <a:p>
            <a:pPr lvl="1"/>
            <a:r>
              <a:rPr lang="en-GB" dirty="0"/>
              <a:t>Faster, has a richer instruction set, has a large addressing capability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57724">
            <a:off x="6310058" y="3994177"/>
            <a:ext cx="2095500" cy="1651000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23728" y="5661248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>
                <a:latin typeface="+mj-lt"/>
              </a:rPr>
              <a:t>(a) 1970s 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2816"/>
            <a:ext cx="9144000" cy="37719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6490E-BA42-C825-1F80-3C0DA2707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4827224-BD47-9EA4-DCE6-CE051F2D6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528" y="1988840"/>
            <a:ext cx="4946848" cy="3528392"/>
          </a:xfrm>
        </p:spPr>
        <p:txBody>
          <a:bodyPr>
            <a:noAutofit/>
          </a:bodyPr>
          <a:lstStyle/>
          <a:p>
            <a:r>
              <a:rPr lang="en-US" sz="4400" dirty="0"/>
              <a:t>1.4 Gates, Memory Cells, Chips, </a:t>
            </a:r>
            <a:r>
              <a:rPr lang="en-US" sz="4400"/>
              <a:t>and Multichip Modules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AD108-E961-4702-FC2D-B6DC8075364E}"/>
              </a:ext>
            </a:extLst>
          </p:cNvPr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26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23728" y="5877272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>
                <a:latin typeface="+mj-lt"/>
              </a:rPr>
              <a:t>(b) 1980s 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5" y="1412776"/>
            <a:ext cx="9036496" cy="463120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45553351"/>
      </p:ext>
    </p:extLst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23728" y="5661248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>
                <a:latin typeface="+mj-lt"/>
              </a:rPr>
              <a:t>(c) 1990s 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0808"/>
            <a:ext cx="9144000" cy="40576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71986274"/>
      </p:ext>
    </p:extLst>
  </p:cSld>
  <p:clrMapOvr>
    <a:masterClrMapping/>
  </p:clrMapOvr>
  <p:transition spd="med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23728" y="5805264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>
                <a:latin typeface="+mj-lt"/>
              </a:rPr>
              <a:t>(d) Recent 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760"/>
            <a:ext cx="9144000" cy="48577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5189721"/>
      </p:ext>
    </p:extLst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E7DAE-68D2-80E3-CF64-244669D8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E77046-A247-F78F-F2DF-63EDE466F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528" y="1988840"/>
            <a:ext cx="4946848" cy="3528392"/>
          </a:xfrm>
        </p:spPr>
        <p:txBody>
          <a:bodyPr>
            <a:noAutofit/>
          </a:bodyPr>
          <a:lstStyle/>
          <a:p>
            <a:r>
              <a:rPr lang="en-US" sz="4400" dirty="0"/>
              <a:t>1.5 Evolution of the Intel x86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8E61C-AD4E-D102-CFC8-D50336C1031C}"/>
              </a:ext>
            </a:extLst>
          </p:cNvPr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4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Evolution of the Intel x86 Architecture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processor families are the Intel x86 and the ARM architectures</a:t>
            </a:r>
          </a:p>
          <a:p>
            <a:r>
              <a:rPr lang="en-US" dirty="0"/>
              <a:t>Current x86 offerings represent the results of decades of design effort on complex instruction set computers (CISCs)</a:t>
            </a:r>
          </a:p>
          <a:p>
            <a:r>
              <a:rPr lang="en-US" dirty="0"/>
              <a:t>An alternative approach to processor design is the reduced instruction set computer (RISC)</a:t>
            </a:r>
          </a:p>
          <a:p>
            <a:r>
              <a:rPr lang="en-US" dirty="0"/>
              <a:t>ARM architecture is used in a wide variety of embedded systems and is one of the most powerful and best-designed RISC-based systems on the market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62232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528" y="332656"/>
            <a:ext cx="7556500" cy="1116012"/>
          </a:xfrm>
        </p:spPr>
        <p:txBody>
          <a:bodyPr/>
          <a:lstStyle/>
          <a:p>
            <a:r>
              <a:rPr lang="en-US" dirty="0"/>
              <a:t>Highlights of the Evolution of the Intel Product Line: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58793532"/>
              </p:ext>
            </p:extLst>
          </p:nvPr>
        </p:nvGraphicFramePr>
        <p:xfrm>
          <a:off x="323528" y="1484784"/>
          <a:ext cx="8394700" cy="5013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04581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7504" y="0"/>
            <a:ext cx="7556500" cy="1116012"/>
          </a:xfrm>
        </p:spPr>
        <p:txBody>
          <a:bodyPr/>
          <a:lstStyle/>
          <a:p>
            <a:r>
              <a:rPr lang="en-US" dirty="0"/>
              <a:t>Highlights of the Evolution of the Intel Product Line: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43165419"/>
              </p:ext>
            </p:extLst>
          </p:nvPr>
        </p:nvGraphicFramePr>
        <p:xfrm>
          <a:off x="92830" y="1182005"/>
          <a:ext cx="9036496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7504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93625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A35E8-0A75-4307-1D43-097C1DF51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6E0B27A-9CB6-27DB-EC3D-F4167A91A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528" y="1988840"/>
            <a:ext cx="4946848" cy="3528392"/>
          </a:xfrm>
        </p:spPr>
        <p:txBody>
          <a:bodyPr>
            <a:noAutofit/>
          </a:bodyPr>
          <a:lstStyle/>
          <a:p>
            <a:r>
              <a:rPr lang="en-US" sz="4400" dirty="0"/>
              <a:t>1.6 Embedded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430A0-B43D-C691-BC4D-27AA69308E87}"/>
              </a:ext>
            </a:extLst>
          </p:cNvPr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383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5" y="1412776"/>
            <a:ext cx="6840760" cy="51125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use of electronics and software within a product</a:t>
            </a:r>
          </a:p>
          <a:p>
            <a:r>
              <a:rPr lang="en-US" dirty="0"/>
              <a:t>Billions of computer systems are produced each year that are embedded within larger devices</a:t>
            </a:r>
          </a:p>
          <a:p>
            <a:r>
              <a:rPr lang="en-US" dirty="0"/>
              <a:t>Today many devices that use electric power have an embedded computing system</a:t>
            </a:r>
          </a:p>
          <a:p>
            <a:r>
              <a:rPr lang="en-US" dirty="0"/>
              <a:t>Often embedded systems are tightly coupled to their environment</a:t>
            </a:r>
          </a:p>
          <a:p>
            <a:pPr lvl="1"/>
            <a:r>
              <a:rPr lang="en-US" dirty="0"/>
              <a:t>This can give rise to real-time constraints imposed by the need to interact with the environment</a:t>
            </a:r>
          </a:p>
          <a:p>
            <a:pPr lvl="2"/>
            <a:r>
              <a:rPr lang="en-US" dirty="0"/>
              <a:t>Constraints such as required speeds of motion, required precision of measurement, and required time durations, dictate the timing of software operations</a:t>
            </a:r>
          </a:p>
          <a:p>
            <a:pPr lvl="1"/>
            <a:r>
              <a:rPr lang="en-US" dirty="0"/>
              <a:t>If multiple activities must be managed simultaneously this imposes more complex real-time constraints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2060848"/>
            <a:ext cx="864097" cy="927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0"/>
            <a:ext cx="969571" cy="1268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280" y="836712"/>
            <a:ext cx="560558" cy="908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019540" flipV="1">
            <a:off x="7735919" y="4747622"/>
            <a:ext cx="919987" cy="705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360" y="2924944"/>
            <a:ext cx="1162867" cy="15167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6491" y="5733256"/>
            <a:ext cx="1577509" cy="11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3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1F1860-CA66-3343-A5B3-6A3D82A00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340768"/>
            <a:ext cx="5472608" cy="51875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BC42E35-BA8E-FABD-1ED4-4E49B37EBD86}"/>
              </a:ext>
            </a:extLst>
          </p:cNvPr>
          <p:cNvSpPr txBox="1">
            <a:spLocks/>
          </p:cNvSpPr>
          <p:nvPr/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/>
              <a:t>Embedded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976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7E7E4-246E-5EFE-CD2A-B50E008E6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524E1FE2-4DCE-8D95-1307-F956F334B10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81000"/>
            <a:ext cx="7556500" cy="1116012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Gates and Memory Cells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BB69BD03-9295-62D1-47C6-9A7855029EF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95536" y="1340768"/>
            <a:ext cx="7556500" cy="4495800"/>
          </a:xfrm>
        </p:spPr>
        <p:txBody>
          <a:bodyPr>
            <a:normAutofit/>
          </a:bodyPr>
          <a:lstStyle/>
          <a:p>
            <a:r>
              <a:rPr lang="en-GB" sz="2000" dirty="0"/>
              <a:t>Gates</a:t>
            </a:r>
            <a:endParaRPr lang="en-GB" dirty="0"/>
          </a:p>
          <a:p>
            <a:pPr lvl="1"/>
            <a:r>
              <a:rPr lang="en-GB" dirty="0"/>
              <a:t>Implements a simple Boolean or logical function. </a:t>
            </a:r>
          </a:p>
          <a:p>
            <a:pPr lvl="1"/>
            <a:r>
              <a:rPr lang="en-GB" dirty="0"/>
              <a:t>For example, AND gate</a:t>
            </a:r>
          </a:p>
          <a:p>
            <a:pPr lvl="1"/>
            <a:endParaRPr lang="en-GB" dirty="0"/>
          </a:p>
          <a:p>
            <a:r>
              <a:rPr lang="en-GB" dirty="0"/>
              <a:t>Memory Cell</a:t>
            </a:r>
          </a:p>
          <a:p>
            <a:pPr lvl="1"/>
            <a:r>
              <a:rPr lang="en-GB" dirty="0"/>
              <a:t>Is a device that can store one bit of data, either 1 or 0</a:t>
            </a:r>
          </a:p>
          <a:p>
            <a:pPr lvl="1"/>
            <a:endParaRPr lang="en-GB" dirty="0"/>
          </a:p>
          <a:p>
            <a:r>
              <a:rPr lang="en-GB" dirty="0"/>
              <a:t>Computers are built from these devices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BFBAA-95AA-543C-1C19-097DCE9A1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194" y="778858"/>
            <a:ext cx="1524000" cy="1905464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90920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of Things (</a:t>
            </a:r>
            <a:r>
              <a:rPr lang="en-US" dirty="0" err="1"/>
              <a:t>IoT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58" y="1196752"/>
            <a:ext cx="8936330" cy="547260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Term that refers to the expanding interconnection of smart devices, </a:t>
            </a:r>
          </a:p>
          <a:p>
            <a:pPr marL="0" indent="0">
              <a:buNone/>
            </a:pPr>
            <a:r>
              <a:rPr lang="en-US" dirty="0"/>
              <a:t>	ranging from appliances to tiny sensors</a:t>
            </a:r>
          </a:p>
          <a:p>
            <a:r>
              <a:rPr lang="en-US" dirty="0"/>
              <a:t>Is primarily driven by deeply embedded devices</a:t>
            </a:r>
          </a:p>
          <a:p>
            <a:r>
              <a:rPr lang="en-US" dirty="0"/>
              <a:t>Generations of deployment culminating in the </a:t>
            </a:r>
            <a:r>
              <a:rPr lang="en-US" dirty="0" err="1"/>
              <a:t>IoT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Information technology (IT)</a:t>
            </a:r>
          </a:p>
          <a:p>
            <a:pPr lvl="2"/>
            <a:r>
              <a:rPr lang="en-US" dirty="0"/>
              <a:t>PCs, servers, routers, firewalls, and so on, bought as IT devices by enterprise IT people and primarily using wired connectivity</a:t>
            </a:r>
          </a:p>
          <a:p>
            <a:pPr lvl="1"/>
            <a:r>
              <a:rPr lang="en-US" dirty="0"/>
              <a:t>Operational technology (OT)</a:t>
            </a:r>
          </a:p>
          <a:p>
            <a:pPr lvl="2"/>
            <a:r>
              <a:rPr lang="en-US" dirty="0"/>
              <a:t>Machines/appliances with embedded IT built by non-IT companies, such as medical machinery, SCADA, process control, and kiosks, bought as appliances by enterprise OT people and primarily using wired connectivity</a:t>
            </a:r>
          </a:p>
          <a:p>
            <a:pPr lvl="1"/>
            <a:r>
              <a:rPr lang="en-US" dirty="0"/>
              <a:t>Personal technology </a:t>
            </a:r>
          </a:p>
          <a:p>
            <a:pPr lvl="2"/>
            <a:r>
              <a:rPr lang="en-US" dirty="0"/>
              <a:t>Smartphones, tablets, and eBook readers bought as IT devices by consumers exclusively using wireless connectivity and often multiple forms of wireless connectivity</a:t>
            </a:r>
          </a:p>
          <a:p>
            <a:pPr lvl="1"/>
            <a:r>
              <a:rPr lang="en-US" dirty="0"/>
              <a:t>Sensor/actuator technology</a:t>
            </a:r>
          </a:p>
          <a:p>
            <a:pPr lvl="2"/>
            <a:r>
              <a:rPr lang="en-US" dirty="0"/>
              <a:t>Single-purpose devices bought by consumers, IT, and OT people exclusively using wireless connectivity, generally of a single form, as part of larger systems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It is the fourth generation that is usually thought of as the </a:t>
            </a:r>
            <a:r>
              <a:rPr lang="en-US" sz="2000" dirty="0" err="1"/>
              <a:t>IoT</a:t>
            </a:r>
            <a:r>
              <a:rPr lang="en-US" sz="2000" dirty="0"/>
              <a:t> and it is marked by the use of billions of embedded devices</a:t>
            </a:r>
          </a:p>
        </p:txBody>
      </p:sp>
    </p:spTree>
    <p:extLst>
      <p:ext uri="{BB962C8B-B14F-4D97-AF65-F5344CB8AC3E}">
        <p14:creationId xmlns:p14="http://schemas.microsoft.com/office/powerpoint/2010/main" val="3854430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9552" y="2132856"/>
            <a:ext cx="3657600" cy="3678797"/>
          </a:xfrm>
        </p:spPr>
        <p:txBody>
          <a:bodyPr/>
          <a:lstStyle/>
          <a:p>
            <a:r>
              <a:rPr lang="en-US" dirty="0"/>
              <a:t>There are two general approaches to developing an embedded operating system (OS):</a:t>
            </a:r>
          </a:p>
          <a:p>
            <a:pPr lvl="1"/>
            <a:r>
              <a:rPr lang="en-US" dirty="0"/>
              <a:t>Take an existing OS and adapt it for the embedded application</a:t>
            </a:r>
          </a:p>
          <a:p>
            <a:pPr lvl="1"/>
            <a:r>
              <a:rPr lang="en-US" dirty="0"/>
              <a:t>Design and implement an OS intended solely for embedded use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355976" y="2132856"/>
            <a:ext cx="3772522" cy="4320480"/>
          </a:xfrm>
        </p:spPr>
        <p:txBody>
          <a:bodyPr>
            <a:normAutofit fontScale="85000" lnSpcReduction="20000"/>
          </a:bodyPr>
          <a:lstStyle/>
          <a:p>
            <a:r>
              <a:rPr lang="en-US" sz="2100" dirty="0"/>
              <a:t>Application processors</a:t>
            </a:r>
          </a:p>
          <a:p>
            <a:pPr lvl="1"/>
            <a:r>
              <a:rPr lang="en-US" dirty="0"/>
              <a:t>Defined by the processor’s ability to execute complex operating systems</a:t>
            </a:r>
          </a:p>
          <a:p>
            <a:pPr lvl="1"/>
            <a:r>
              <a:rPr lang="en-US" dirty="0"/>
              <a:t>General-purpose in nature</a:t>
            </a:r>
          </a:p>
          <a:p>
            <a:pPr lvl="1"/>
            <a:r>
              <a:rPr lang="en-US" dirty="0"/>
              <a:t>An example is the smartphone – the embedded system is designed to support numerous apps and perform a wide variety of functions</a:t>
            </a:r>
          </a:p>
          <a:p>
            <a:r>
              <a:rPr lang="en-US" sz="2100" dirty="0"/>
              <a:t>Dedicated processor</a:t>
            </a:r>
          </a:p>
          <a:p>
            <a:pPr lvl="1"/>
            <a:r>
              <a:rPr lang="en-US" dirty="0"/>
              <a:t>Is dedicated to one or a small number of specific tasks required by the host device</a:t>
            </a:r>
          </a:p>
          <a:p>
            <a:pPr lvl="1"/>
            <a:r>
              <a:rPr lang="en-US" dirty="0"/>
              <a:t>Because such an embedded system is dedicated to a specific task or tasks, the processor and associated components can be engineered to reduce size and cost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2" y="332656"/>
            <a:ext cx="3657600" cy="1628872"/>
          </a:xfrm>
        </p:spPr>
        <p:txBody>
          <a:bodyPr/>
          <a:lstStyle/>
          <a:p>
            <a:r>
              <a:rPr lang="en-US" dirty="0"/>
              <a:t>Embedded </a:t>
            </a:r>
          </a:p>
          <a:p>
            <a:r>
              <a:rPr lang="en-US" dirty="0"/>
              <a:t>Operating </a:t>
            </a:r>
          </a:p>
          <a:p>
            <a:r>
              <a:rPr lang="en-US" dirty="0"/>
              <a:t>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355976" y="332656"/>
            <a:ext cx="3657600" cy="1628872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Application Processors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versus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Dedicated Processors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49966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6FC22-0D8C-39F8-E7AA-B422FFAD7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D4FB-CE7D-8DB1-44B0-B7C7905EE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82" y="188640"/>
            <a:ext cx="8095826" cy="1116106"/>
          </a:xfrm>
        </p:spPr>
        <p:txBody>
          <a:bodyPr/>
          <a:lstStyle/>
          <a:p>
            <a:r>
              <a:rPr lang="en-US" dirty="0"/>
              <a:t> Microprocessors vs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28168-44A5-EFA4-CEF6-C3A6BC5F1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71969"/>
            <a:ext cx="7776864" cy="1524613"/>
          </a:xfrm>
        </p:spPr>
        <p:txBody>
          <a:bodyPr>
            <a:normAutofit/>
          </a:bodyPr>
          <a:lstStyle/>
          <a:p>
            <a:r>
              <a:rPr lang="en-US" sz="2000" dirty="0"/>
              <a:t>Microprocessor: Registers, ALU, Control Unit</a:t>
            </a:r>
          </a:p>
          <a:p>
            <a:r>
              <a:rPr lang="en-US" dirty="0"/>
              <a:t>Microcontroller: Single chip contains processor, non-volatile memory, volatile memory, clock, I/O control unit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DA48B-7303-AB7A-0C13-46EFE582C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82" y="2517799"/>
            <a:ext cx="2991004" cy="2844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E1AD7-E64A-DB78-D32B-2C26983AA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5" y="5733256"/>
            <a:ext cx="3011011" cy="571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190942-04CF-BAFE-C8DA-EBDC03767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2523454"/>
            <a:ext cx="5040560" cy="418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91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17B43E-BA90-5E9C-DD60-C7FC3C5CC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72" y="440668"/>
            <a:ext cx="7261456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76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Deeply Embedded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598" y="1268760"/>
            <a:ext cx="8743898" cy="4824536"/>
          </a:xfrm>
        </p:spPr>
        <p:txBody>
          <a:bodyPr>
            <a:noAutofit/>
          </a:bodyPr>
          <a:lstStyle/>
          <a:p>
            <a:r>
              <a:rPr lang="en-US" sz="1800" dirty="0"/>
              <a:t>Subset of embedded systems</a:t>
            </a:r>
          </a:p>
          <a:p>
            <a:r>
              <a:rPr lang="en-US" sz="1800" dirty="0"/>
              <a:t>Uses a microcontroller rather than a microprocessor</a:t>
            </a:r>
          </a:p>
          <a:p>
            <a:r>
              <a:rPr lang="en-US" sz="1800" dirty="0"/>
              <a:t>Is not programmable once the program logic for the device has been burned into ROM</a:t>
            </a:r>
          </a:p>
          <a:p>
            <a:r>
              <a:rPr lang="en-US" sz="1800" dirty="0"/>
              <a:t>Has no interaction with a user</a:t>
            </a:r>
          </a:p>
          <a:p>
            <a:r>
              <a:rPr lang="en-US" sz="1800" dirty="0"/>
              <a:t>Dedicated, single-purpose devices that detect something in the environment, perform a basic level of processing, and then do something with the results</a:t>
            </a:r>
          </a:p>
          <a:p>
            <a:r>
              <a:rPr lang="en-US" sz="1800" dirty="0"/>
              <a:t>Often have wireless capability and appear in networked configurations, such as networks of sensors deployed over a large area</a:t>
            </a:r>
          </a:p>
          <a:p>
            <a:r>
              <a:rPr lang="en-US" sz="1800" dirty="0"/>
              <a:t>Typically have extreme resource constraints in terms of memory, processor size, time, and power consumption</a:t>
            </a:r>
          </a:p>
        </p:txBody>
      </p:sp>
    </p:spTree>
    <p:extLst>
      <p:ext uri="{BB962C8B-B14F-4D97-AF65-F5344CB8AC3E}">
        <p14:creationId xmlns:p14="http://schemas.microsoft.com/office/powerpoint/2010/main" val="1483882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302D-8F7F-DFBA-E3BA-802C49981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F66ED18-71F0-2F83-EBB8-5F30DBCAD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528" y="1988840"/>
            <a:ext cx="4946848" cy="3528392"/>
          </a:xfrm>
        </p:spPr>
        <p:txBody>
          <a:bodyPr>
            <a:noAutofit/>
          </a:bodyPr>
          <a:lstStyle/>
          <a:p>
            <a:r>
              <a:rPr lang="en-US" sz="4400" dirty="0"/>
              <a:t>1.7 ARM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89D2CE-4EA4-653D-693E-FF746AEA6841}"/>
              </a:ext>
            </a:extLst>
          </p:cNvPr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48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900608" y="260648"/>
            <a:ext cx="4752528" cy="1116012"/>
          </a:xfrm>
        </p:spPr>
        <p:txBody>
          <a:bodyPr/>
          <a:lstStyle/>
          <a:p>
            <a:pPr algn="ctr"/>
            <a:r>
              <a:rPr lang="en-US" dirty="0"/>
              <a:t>ARM 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16894692"/>
              </p:ext>
            </p:extLst>
          </p:nvPr>
        </p:nvGraphicFramePr>
        <p:xfrm>
          <a:off x="338838" y="1356636"/>
          <a:ext cx="8172400" cy="4929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72878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980728"/>
            <a:ext cx="7556313" cy="1116106"/>
          </a:xfrm>
        </p:spPr>
        <p:txBody>
          <a:bodyPr/>
          <a:lstStyle/>
          <a:p>
            <a:r>
              <a:rPr lang="en-US" dirty="0"/>
              <a:t>ARM Products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350154"/>
              </p:ext>
            </p:extLst>
          </p:nvPr>
        </p:nvGraphicFramePr>
        <p:xfrm>
          <a:off x="498474" y="1981200"/>
          <a:ext cx="7556313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0802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BC1BA9-0CA6-43D4-77A2-78976FAA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60129"/>
            <a:ext cx="4752528" cy="653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00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116632"/>
            <a:ext cx="4073526" cy="1116106"/>
          </a:xfrm>
        </p:spPr>
        <p:txBody>
          <a:bodyPr>
            <a:normAutofit/>
          </a:bodyPr>
          <a:lstStyle/>
          <a:p>
            <a:r>
              <a:rPr lang="en-US" sz="4400" dirty="0"/>
              <a:t>Summary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539552" y="2132856"/>
            <a:ext cx="3657600" cy="44106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Organization and architecture</a:t>
            </a:r>
          </a:p>
          <a:p>
            <a:r>
              <a:rPr lang="en-US" dirty="0"/>
              <a:t>Structure and function</a:t>
            </a:r>
          </a:p>
          <a:p>
            <a:r>
              <a:rPr lang="en-US" dirty="0"/>
              <a:t>Brief history of computers</a:t>
            </a:r>
          </a:p>
          <a:p>
            <a:pPr lvl="1"/>
            <a:r>
              <a:rPr lang="en-US" dirty="0"/>
              <a:t>The First Generation: Vacuum tubes</a:t>
            </a:r>
          </a:p>
          <a:p>
            <a:pPr lvl="1"/>
            <a:r>
              <a:rPr lang="en-US" dirty="0"/>
              <a:t>The Second Generation:  Transistors</a:t>
            </a:r>
          </a:p>
          <a:p>
            <a:pPr lvl="1"/>
            <a:r>
              <a:rPr lang="en-US" dirty="0"/>
              <a:t>The Third Generation: Integrated Circuits</a:t>
            </a:r>
          </a:p>
          <a:p>
            <a:pPr lvl="1"/>
            <a:r>
              <a:rPr lang="en-US" dirty="0"/>
              <a:t>Later generations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The evolution of the Intel x86 architecture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495800" y="2362200"/>
            <a:ext cx="3657600" cy="3962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Embedded systems</a:t>
            </a:r>
          </a:p>
          <a:p>
            <a:pPr lvl="1"/>
            <a:r>
              <a:rPr lang="en-US" dirty="0"/>
              <a:t>The Internet of things</a:t>
            </a:r>
          </a:p>
          <a:p>
            <a:pPr lvl="1"/>
            <a:r>
              <a:rPr lang="en-US" dirty="0"/>
              <a:t>Embedded operating systems</a:t>
            </a:r>
          </a:p>
          <a:p>
            <a:pPr lvl="1"/>
            <a:r>
              <a:rPr lang="en-US" dirty="0"/>
              <a:t>Application processors versus dedicated processors</a:t>
            </a:r>
          </a:p>
          <a:p>
            <a:pPr lvl="1"/>
            <a:r>
              <a:rPr lang="en-US" dirty="0"/>
              <a:t>Microprocessors versus microcontrollers</a:t>
            </a:r>
          </a:p>
          <a:p>
            <a:pPr lvl="1"/>
            <a:r>
              <a:rPr lang="en-US" dirty="0"/>
              <a:t>Embedded versus deeply embedded systems</a:t>
            </a:r>
          </a:p>
          <a:p>
            <a:r>
              <a:rPr lang="en-US" sz="1765" dirty="0"/>
              <a:t>ARM architecture</a:t>
            </a:r>
          </a:p>
          <a:p>
            <a:pPr lvl="1"/>
            <a:r>
              <a:rPr lang="en-US" sz="1765" dirty="0"/>
              <a:t>ARM evolution</a:t>
            </a:r>
          </a:p>
          <a:p>
            <a:pPr lvl="1"/>
            <a:r>
              <a:rPr lang="en-US" sz="1765" dirty="0"/>
              <a:t>Instruction set architecture</a:t>
            </a:r>
          </a:p>
          <a:p>
            <a:pPr lvl="1"/>
            <a:r>
              <a:rPr lang="en-US" sz="1765" dirty="0"/>
              <a:t>ARM products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980728"/>
            <a:ext cx="3657600" cy="1098177"/>
          </a:xfrm>
        </p:spPr>
        <p:txBody>
          <a:bodyPr>
            <a:normAutofit/>
          </a:bodyPr>
          <a:lstStyle/>
          <a:p>
            <a:r>
              <a:rPr lang="en-US" dirty="0"/>
              <a:t>    </a:t>
            </a:r>
          </a:p>
          <a:p>
            <a:endParaRPr lang="en-US" sz="800" dirty="0"/>
          </a:p>
          <a:p>
            <a:endParaRPr lang="en-US" sz="800" dirty="0"/>
          </a:p>
          <a:p>
            <a:r>
              <a:rPr lang="en-US" sz="3200" dirty="0"/>
              <a:t>Chapter 1     </a:t>
            </a:r>
          </a:p>
          <a:p>
            <a:endParaRPr lang="en-US" sz="3200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419600" y="304800"/>
            <a:ext cx="3657600" cy="1707776"/>
          </a:xfrm>
        </p:spPr>
        <p:txBody>
          <a:bodyPr/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Basic Concepts and Computer Evolution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dirty="0">
                <a:solidFill>
                  <a:srgbClr val="6666CC"/>
                </a:solidFill>
              </a:rPr>
              <a:t>  </a:t>
            </a:r>
          </a:p>
        </p:txBody>
      </p:sp>
    </p:spTree>
  </p:cSld>
  <p:clrMapOvr>
    <a:masterClrMapping/>
  </p:clrMapOvr>
  <p:transition spd="med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97F74-C79C-4EEC-5DEE-3C44EE3E7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EC66A2EF-6B97-D7A6-0C35-8392F7313A1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81000"/>
            <a:ext cx="7556500" cy="1116012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Gates and Memory Cells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E6C4A2D4-CFE8-BED4-B8C4-329C3910F247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95536" y="1340768"/>
            <a:ext cx="8496944" cy="5136232"/>
          </a:xfrm>
        </p:spPr>
        <p:txBody>
          <a:bodyPr>
            <a:normAutofit/>
          </a:bodyPr>
          <a:lstStyle/>
          <a:p>
            <a:pPr lvl="1"/>
            <a:r>
              <a:rPr lang="en-GB" dirty="0"/>
              <a:t>Data Storage</a:t>
            </a:r>
          </a:p>
          <a:p>
            <a:pPr lvl="2"/>
            <a:r>
              <a:rPr lang="en-GB" dirty="0"/>
              <a:t>Provided by memory cells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Data Processing</a:t>
            </a:r>
          </a:p>
          <a:p>
            <a:pPr lvl="2"/>
            <a:r>
              <a:rPr lang="en-GB" dirty="0"/>
              <a:t>Provided by gates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Data Movement</a:t>
            </a:r>
          </a:p>
          <a:p>
            <a:pPr lvl="2"/>
            <a:r>
              <a:rPr lang="en-GB" dirty="0"/>
              <a:t>The paths among components are used to move data from memory to memory and from memory through gates to memory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Control</a:t>
            </a:r>
          </a:p>
          <a:p>
            <a:pPr lvl="2"/>
            <a:r>
              <a:rPr lang="en-GB" dirty="0"/>
              <a:t>The paths among components can carry control signals.</a:t>
            </a:r>
          </a:p>
          <a:p>
            <a:pPr lvl="2"/>
            <a:r>
              <a:rPr lang="en-GB" dirty="0"/>
              <a:t>Gates and Memory cells have control signals to tell them when to perform its function</a:t>
            </a:r>
          </a:p>
          <a:p>
            <a:pPr lvl="2"/>
            <a:r>
              <a:rPr lang="en-GB" dirty="0"/>
              <a:t>For example, for memory cells, READ or WRITE control </a:t>
            </a:r>
          </a:p>
          <a:p>
            <a:pPr lvl="2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49A95-5919-290D-F6BA-BBBFF1A52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194" y="778858"/>
            <a:ext cx="1524000" cy="1905464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11232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00871-C497-E09A-004C-B2B27457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227E7FDC-A0EF-3988-F53B-449780B31AE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81000"/>
            <a:ext cx="7556500" cy="1116012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 Computer Elements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5B3C4-71F6-5547-8C82-C3DA6D12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72816"/>
            <a:ext cx="8582344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4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2057400"/>
            <a:ext cx="7556313" cy="4419600"/>
          </a:xfrm>
        </p:spPr>
        <p:txBody>
          <a:bodyPr>
            <a:normAutofit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Smaller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Cheaper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Dissipates less heat than a vacuum tube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Is a </a:t>
            </a:r>
            <a:r>
              <a:rPr lang="en-GB" sz="2000" i="1" dirty="0"/>
              <a:t>solid state device </a:t>
            </a:r>
            <a:r>
              <a:rPr lang="en-GB" sz="2000" dirty="0"/>
              <a:t>made from silicon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Was invented at Bell Labs in 1947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It was not until the late 1950’s that fully transistorized computers were commercially available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endParaRPr lang="en-GB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990600" y="1066800"/>
            <a:ext cx="7143750" cy="7747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 Generation:  Transistors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133600"/>
            <a:ext cx="3055671" cy="2276475"/>
          </a:xfrm>
          <a:prstGeom prst="rect">
            <a:avLst/>
          </a:prstGeom>
          <a:effectLst>
            <a:softEdge rad="2286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432738"/>
          </a:xfrm>
        </p:spPr>
        <p:txBody>
          <a:bodyPr/>
          <a:lstStyle/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</a:t>
            </a:r>
            <a:b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Generations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47" y="2639308"/>
            <a:ext cx="7909342" cy="3038244"/>
          </a:xfrm>
          <a:prstGeom prst="rect">
            <a:avLst/>
          </a:prstGeom>
        </p:spPr>
      </p:pic>
    </p:spTree>
  </p:cSld>
  <p:clrMapOvr>
    <a:masterClrMapping/>
  </p:clrMapOvr>
  <p:transition spd="med"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620688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 Generation Computers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916832"/>
            <a:ext cx="7556313" cy="4536504"/>
          </a:xfrm>
        </p:spPr>
        <p:txBody>
          <a:bodyPr>
            <a:normAutofit/>
          </a:bodyPr>
          <a:lstStyle/>
          <a:p>
            <a:r>
              <a:rPr lang="en-US" sz="2800" dirty="0"/>
              <a:t>Introduced:</a:t>
            </a:r>
          </a:p>
          <a:p>
            <a:pPr lvl="1"/>
            <a:r>
              <a:rPr lang="en-US" sz="2400" dirty="0"/>
              <a:t>More complex arithmetic and logic units and control units</a:t>
            </a:r>
          </a:p>
          <a:p>
            <a:pPr lvl="1"/>
            <a:r>
              <a:rPr lang="en-US" sz="2400" dirty="0"/>
              <a:t>The use of high-level programming languages</a:t>
            </a:r>
          </a:p>
          <a:p>
            <a:pPr lvl="1"/>
            <a:r>
              <a:rPr lang="en-US" sz="2400" dirty="0"/>
              <a:t>Provision of </a:t>
            </a:r>
            <a:r>
              <a:rPr lang="en-US" sz="2400" i="1" dirty="0"/>
              <a:t>system software </a:t>
            </a:r>
            <a:r>
              <a:rPr lang="en-US" sz="2400" dirty="0"/>
              <a:t>which provided the ability to:</a:t>
            </a:r>
          </a:p>
          <a:p>
            <a:pPr lvl="2"/>
            <a:r>
              <a:rPr lang="en-US" sz="2200" dirty="0"/>
              <a:t>Load programs </a:t>
            </a:r>
          </a:p>
          <a:p>
            <a:pPr lvl="2"/>
            <a:r>
              <a:rPr lang="en-US" sz="2200" dirty="0"/>
              <a:t>Move data to peripherals  </a:t>
            </a:r>
          </a:p>
          <a:p>
            <a:pPr lvl="2"/>
            <a:r>
              <a:rPr lang="en-US" sz="2200" dirty="0"/>
              <a:t>Libraries perform common computations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44534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4418">
            <a:off x="7441113" y="5115563"/>
            <a:ext cx="1630349" cy="16566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1" b="13416"/>
          <a:stretch/>
        </p:blipFill>
        <p:spPr>
          <a:xfrm>
            <a:off x="683568" y="-243408"/>
            <a:ext cx="7699667" cy="6892580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19769</TotalTime>
  <Words>11276</Words>
  <Application>Microsoft Office PowerPoint</Application>
  <PresentationFormat>On-screen Show (4:3)</PresentationFormat>
  <Paragraphs>1154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Rockwell</vt:lpstr>
      <vt:lpstr>Times New Roman</vt:lpstr>
      <vt:lpstr>Wingdings</vt:lpstr>
      <vt:lpstr>Advantage</vt:lpstr>
      <vt:lpstr>COSC 3406 Computer Organization </vt:lpstr>
      <vt:lpstr>PowerPoint Presentation</vt:lpstr>
      <vt:lpstr>Gates and Memory Cells</vt:lpstr>
      <vt:lpstr>Gates and Memory Cells</vt:lpstr>
      <vt:lpstr>Fundamental Computer Elements</vt:lpstr>
      <vt:lpstr>History of Computers</vt:lpstr>
      <vt:lpstr>Table Computer Generations</vt:lpstr>
      <vt:lpstr>Second Generation Computers</vt:lpstr>
      <vt:lpstr>PowerPoint Presentation</vt:lpstr>
      <vt:lpstr>History of Computers</vt:lpstr>
      <vt:lpstr>PowerPoint Presentation</vt:lpstr>
      <vt:lpstr>PowerPoint Presentation</vt:lpstr>
      <vt:lpstr>Moore’s Law</vt:lpstr>
      <vt:lpstr>IBM System/360</vt:lpstr>
      <vt:lpstr>Family Characteristics</vt:lpstr>
      <vt:lpstr>Semiconductor Memory Microprocessors</vt:lpstr>
      <vt:lpstr>Semiconductor Memory</vt:lpstr>
      <vt:lpstr>Microprocessors</vt:lpstr>
      <vt:lpstr>Evolution of Intel Microprocessors</vt:lpstr>
      <vt:lpstr>Evolution of Intel Microprocessors</vt:lpstr>
      <vt:lpstr>Evolution of Intel Microprocessors</vt:lpstr>
      <vt:lpstr>Evolution of Intel Microprocessors</vt:lpstr>
      <vt:lpstr>PowerPoint Presentation</vt:lpstr>
      <vt:lpstr>The Evolution of the Intel x86 Architecture </vt:lpstr>
      <vt:lpstr>Highlights of the Evolution of the Intel Product Line:</vt:lpstr>
      <vt:lpstr>Highlights of the Evolution of the Intel Product Line:</vt:lpstr>
      <vt:lpstr>PowerPoint Presentation</vt:lpstr>
      <vt:lpstr>Embedded Systems</vt:lpstr>
      <vt:lpstr>PowerPoint Presentation</vt:lpstr>
      <vt:lpstr>The Internet of Things (IoT)</vt:lpstr>
      <vt:lpstr>PowerPoint Presentation</vt:lpstr>
      <vt:lpstr> Microprocessors vs Microcontrollers</vt:lpstr>
      <vt:lpstr>PowerPoint Presentation</vt:lpstr>
      <vt:lpstr>Deeply Embedded Systems</vt:lpstr>
      <vt:lpstr>PowerPoint Presentation</vt:lpstr>
      <vt:lpstr>ARM </vt:lpstr>
      <vt:lpstr>ARM Products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Intrduction</dc:title>
  <dc:creator>Adrian J Pullin</dc:creator>
  <cp:lastModifiedBy>Haider Zaidi</cp:lastModifiedBy>
  <cp:revision>281</cp:revision>
  <dcterms:created xsi:type="dcterms:W3CDTF">2012-06-10T02:41:24Z</dcterms:created>
  <dcterms:modified xsi:type="dcterms:W3CDTF">2025-09-05T21:26:40Z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1</vt:i4>
  </property>
  <property fmtid="{D5CDD505-2E9C-101B-9397-08002B2CF9AE}" pid="7" name="MailAddress">
    <vt:lpwstr>a.j.pullin@newi.ac.uk</vt:lpwstr>
  </property>
  <property fmtid="{D5CDD505-2E9C-101B-9397-08002B2CF9AE}" pid="8" name="HomePage">
    <vt:lpwstr>http://www.newi.ac.uk/pullina/default.htm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H:\Data\Networks\Notes\HTML</vt:lpwstr>
  </property>
</Properties>
</file>